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9569E-40E5-AB40-AF52-D3CFBC262094}" v="1" dt="2021-05-20T11:13:4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BCB6-5D2D-1149-BAB1-ADDCCDC9C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74608-BFEF-4F4F-9E81-A65005923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9519-E938-F14F-B021-A162919B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43D38-3FF9-4D48-8079-760BFEDE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331B-BB46-0B44-9298-5DC78613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BBBD-0717-B342-B9A3-8165B026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50DB0-3443-724B-B537-7B8A92A1C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60E1-F641-1F49-AFC4-E3F053C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7C0B-81EC-0240-B895-CCBAC1B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8CEE-D967-4A4D-915A-C9B2D010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6E885-4ABD-7146-9AE0-BA5AF8A19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64D78-93EC-E541-A590-AB4A4A73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FB95-0CD1-D84B-830D-FAD9C5D4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9C90-8CD7-8D45-8F42-FA048991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14C1-8D96-FC48-BF5B-D332F9CF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5B2-7BCF-394C-B4A6-5D6CA98C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0EE5-948B-F545-B370-D36809F55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46D3-9DCD-5D40-9FCF-C3E3C79E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92FC-5CE0-8947-BBDA-D949A003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1F12-0EB7-D14D-90CC-0D69E541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49C5-BFD0-3C4E-93D7-7E7023ED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408DC-80AF-5440-9E73-833534AA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5F7E-DE42-B941-AAE5-68A967DB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B49B-B084-0E4C-80D1-AA5063A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224A4-F22B-E54A-AD98-35DEEA47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514D-2E74-C34B-843E-714030F2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8F43-07FF-1F45-87F4-317B94A19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44EB6-0E26-5A40-B13C-BBF50E170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279D-C61D-5B47-84DD-F3039315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A02F-530C-F141-828C-3215811B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1F926-4A38-6448-9778-A7B03CE2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19A4-48C4-F14D-9ADC-ED40D7A7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FFC60-739C-8843-989A-A6C2DCB2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6CB6F-B29A-8A47-A37B-21DF4306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494EB-A915-2E40-B10C-483B5C043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7795E-049E-3548-BF68-32E4BED1D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4A0AB-E424-064D-8F12-047B17FF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35AD0-F9A3-074E-B1D3-1C23F9DE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32370-029B-774B-A63C-923A29D3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566C-CB7B-6B40-867B-177DECEC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5702A-E724-9E40-A88C-B713A916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94F9C-B513-CB4C-9890-6031A710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39A28-9831-BE4C-BBCD-F11C2561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D7738-8FC1-654B-BD56-83F497F3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0A065-1FAD-7346-97D9-290EA823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796E-C0D4-4749-9816-2806FCF1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1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A4EE-32FC-484C-AD96-6F802955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FF731-597D-644D-ADD0-5A19C560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4FCDB-D371-CC4B-85CE-C60FB6B85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99F04-413D-B849-99D1-ECAA134E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D8C7-92BC-374B-8BA5-195ABE04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B2CC2-3A43-1842-84AB-812C5F0C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AD4B-A1FD-FB40-A233-FC6C7EB4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D4E9A-A8A9-934F-95D2-78BAFF41D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A7029-FEF8-EE42-980C-4EB1DD6FA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440C-B95A-0549-B5EE-FF84FF77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9718-E0BE-8345-8D6F-0A4F0350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5F8E1-5732-AF47-AA12-B758443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1D190-C7E6-534C-9654-915F8AB0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E3BE-D164-A547-BC0E-F274B57EC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B006A-9D05-AD47-9798-8A460C2D6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CD06-4720-674A-BA24-7195C255FB3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65A4-1941-4240-BDE9-F1DF12F04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3AC4-BC06-7F43-AA78-B32E4EF4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D64A-A3C5-1740-8380-994C5237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0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40A1-C726-5742-9F85-E83B87740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BF5AA-75E3-FA4C-B457-1F79A6991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E1691-3C31-D54F-BB0D-96A1262C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2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F435-63BE-F747-A279-94EBD6A5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08465C-3D01-B94F-9809-A73EC7A25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59" cy="6858000"/>
          </a:xfrm>
        </p:spPr>
      </p:pic>
    </p:spTree>
    <p:extLst>
      <p:ext uri="{BB962C8B-B14F-4D97-AF65-F5344CB8AC3E}">
        <p14:creationId xmlns:p14="http://schemas.microsoft.com/office/powerpoint/2010/main" val="30505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A8AAEC-F6D2-4D84-BCD8-DEEEBE4CF263}"/>
</file>

<file path=customXml/itemProps2.xml><?xml version="1.0" encoding="utf-8"?>
<ds:datastoreItem xmlns:ds="http://schemas.openxmlformats.org/officeDocument/2006/customXml" ds:itemID="{8D65CE97-4C77-4C2D-92C4-2F0D79100629}"/>
</file>

<file path=customXml/itemProps3.xml><?xml version="1.0" encoding="utf-8"?>
<ds:datastoreItem xmlns:ds="http://schemas.openxmlformats.org/officeDocument/2006/customXml" ds:itemID="{A50FB884-A108-4001-B17A-13DBD08FD03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2021-05-20T11:11:39Z</dcterms:created>
  <dcterms:modified xsi:type="dcterms:W3CDTF">2021-05-20T11:14:06Z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