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E2E8F-26A0-4445-87DD-AB420FDDED4F}" v="1" dt="2021-05-20T11:16:08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649A-8770-A742-95F5-7C012B3FC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28C5F-9B8E-4A4A-A6CB-AE349364E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A55E3-19F9-DA49-B729-7C0F269F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7379C-DC30-3943-AE6F-4BC6B4B8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8F5D-1A37-B840-9791-477F1D1C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1A40-E1EA-C146-B114-9F2C28F9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1C32-8396-0443-9001-B9BFAC012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2648-980F-FD41-8ABC-6362C00B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BC6D-E0F1-D248-8001-7462C7FD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4AB1F-A0BF-F042-93DA-ED945096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79080-9807-AF4D-B032-56226AFA7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3815-1835-6340-82D8-3F75650FE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62D24-7296-7B49-A453-CE47641F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ACEB-D459-9C44-8BAF-015E0751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8617B-C600-ED44-BCCB-9ABE808F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4B7A-2DEB-E84A-B664-53D6F959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912D-591D-A941-B6A1-1B621A02B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3BB51-3B9D-6848-A74A-A553BB31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C1BF-8A86-394B-9D6B-E5CFD8FA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7299-0C59-974D-9C23-FC32DB34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92B1-7F99-4B48-B87D-A445CED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3167-E07B-8741-B315-E323D05D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D277B-DA2C-A747-B129-B679C777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CA44-1EBA-584B-BD5E-85EFAB88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E40B2-F393-B841-B2AC-9CE22ABB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3F73-4641-984D-B575-97A0DB9A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2CB8-971F-FB46-B50E-AA8F7993C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B431F-9308-4D43-9749-3916BBA98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13306-9638-194E-9F5E-312FACC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C8DA-0BE1-814C-834F-6BD713F1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ACA30-0D83-4342-89EB-84F20C40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7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FEF1-BCDE-3A42-8829-4D241CB0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444A7-83FE-D24D-B8EF-F15ED2A73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0B2D4-24CA-2E42-9F99-32FCC58CF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9FFE1-484A-F245-AC30-F5D5C8DCD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B3C49-E7BE-8E44-A6A0-93801D769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D029B-6765-9148-B501-E5C315F6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CB79B-FABC-1345-8A0F-608DB500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4FE07-97E6-9B4E-8C17-C93B0D7B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5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7FA9-1E01-0E46-8930-321AF62D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ABCBA-F02B-614B-86FC-42EE0159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CBB3C-3091-DD4A-9259-F951F4CE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9FA77-7644-7E4A-AFE3-7D59F778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6C37A-95A4-6347-8841-C0ED14B9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10A0F-DA4E-114B-9F1F-6FEC337A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2521-9444-EF47-889C-1A2E2026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A918-15A8-614D-8493-67F17631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27A1-D20F-C647-A769-647AA2D6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07971-2052-A446-AF48-B1E49BBD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54206-CFAC-314B-B4EA-41BE8644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21961-A6A9-C241-B5A9-B722B94E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9F7D-0C43-4745-84A1-946F9873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4588-31B3-6145-9199-7DD31011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8E5DB-0EA0-3A45-B014-3823AE67C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9B29F-60EC-264A-BC9D-F5CBAD386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0BE94-4383-7F49-88FD-3E176531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85D4-F75A-CE40-BD86-FFCF598C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5BB53-0C8D-DC42-98B1-F3DB24E2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BC750-B088-6F4B-A86B-CA5E8F2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F4858-BB68-DA4C-9062-F1565CB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D9A8-476D-6D40-BEFE-44884F167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E5B7-4450-F04F-9D9A-AE45F3D2D0D9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DFF4E-4132-314B-B199-98D26D4C1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B9DC7-F585-5D42-AEBD-365F6E0AA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6129-837B-DA4E-99E9-B008DE3A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A887-B79E-144B-BF5D-7DD89F140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A01E2-1947-014D-A23B-53A4C48DA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6BABF-FDE6-4C42-B437-05A81E6A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3D58-53AE-7948-91F2-C3CCF7B2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63DE6-0445-934F-A369-04E540F6A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89"/>
          </a:xfrm>
        </p:spPr>
      </p:pic>
    </p:spTree>
    <p:extLst>
      <p:ext uri="{BB962C8B-B14F-4D97-AF65-F5344CB8AC3E}">
        <p14:creationId xmlns:p14="http://schemas.microsoft.com/office/powerpoint/2010/main" val="255023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A8132-BDF3-4888-BFC6-26C4DCD4C200}"/>
</file>

<file path=customXml/itemProps2.xml><?xml version="1.0" encoding="utf-8"?>
<ds:datastoreItem xmlns:ds="http://schemas.openxmlformats.org/officeDocument/2006/customXml" ds:itemID="{68CD5312-21A9-4D1D-8D3C-36573A991C0A}"/>
</file>

<file path=customXml/itemProps3.xml><?xml version="1.0" encoding="utf-8"?>
<ds:datastoreItem xmlns:ds="http://schemas.openxmlformats.org/officeDocument/2006/customXml" ds:itemID="{A2D3D3B4-63E4-47B6-BDD0-DB8D0B76E96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2021-05-20T11:14:09Z</dcterms:created>
  <dcterms:modified xsi:type="dcterms:W3CDTF">2021-05-20T11:16:31Z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