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Lent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Discussion:</a:t>
            </a:r>
          </a:p>
          <a:p>
            <a:endParaRPr lang="en-GB" dirty="0"/>
          </a:p>
          <a:p>
            <a:pPr lvl="1"/>
            <a:r>
              <a:rPr lang="en-GB" sz="2200" dirty="0"/>
              <a:t>With a partner discuss whether you think there is any purpose in religious fasting</a:t>
            </a:r>
          </a:p>
          <a:p>
            <a:pPr lvl="1"/>
            <a:r>
              <a:rPr lang="en-GB" sz="2200" dirty="0"/>
              <a:t>Now share your ideas with </a:t>
            </a:r>
            <a:r>
              <a:rPr lang="en-GB" sz="2200"/>
              <a:t>the group.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C7A4BF-8098-42BE-B2BB-A75AAF151813}"/>
</file>

<file path=customXml/itemProps2.xml><?xml version="1.0" encoding="utf-8"?>
<ds:datastoreItem xmlns:ds="http://schemas.openxmlformats.org/officeDocument/2006/customXml" ds:itemID="{AC62B634-3617-49C0-892B-CD629D526FF3}"/>
</file>

<file path=customXml/itemProps3.xml><?xml version="1.0" encoding="utf-8"?>
<ds:datastoreItem xmlns:ds="http://schemas.openxmlformats.org/officeDocument/2006/customXml" ds:itemID="{20F5C8B3-6797-4D2D-9989-7D462D8C1B1F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359</TotalTime>
  <Words>29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Lent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13</cp:revision>
  <cp:lastPrinted>2020-01-07T14:46:56Z</cp:lastPrinted>
  <dcterms:created xsi:type="dcterms:W3CDTF">2020-01-07T09:03:37Z</dcterms:created>
  <dcterms:modified xsi:type="dcterms:W3CDTF">2020-01-07T15:03:03Z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