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8CDD84-88D2-254F-B260-A0251EB231BD}" v="2" dt="2021-05-20T11:18:10.7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197"/>
  </p:normalViewPr>
  <p:slideViewPr>
    <p:cSldViewPr snapToGrid="0" snapToObjects="1">
      <p:cViewPr varScale="1">
        <p:scale>
          <a:sx n="88" d="100"/>
          <a:sy n="88" d="100"/>
        </p:scale>
        <p:origin x="184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3.xml"/><Relationship Id="rId5" Type="http://schemas.openxmlformats.org/officeDocument/2006/relationships/viewProps" Target="viewProps.xml"/><Relationship Id="rId10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BC771-59EB-D846-B0F2-DAB681F4B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C74198-F1BD-5A4E-961C-460550A8E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7C751-DB60-3344-BB65-524C27E4E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A017-A347-454A-8C5F-E0057BB84E02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EF8CE-2951-DF4C-B694-A4ECC815A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C4963-E375-494F-978A-3AB98BE3D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7208-2986-4E47-B052-01D2A1416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78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A649C-52AB-B446-8925-7C9B98C4D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417B1-EC92-F042-BF32-EAB28A707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9E49A-2D99-1F48-98AC-F83B6571A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A017-A347-454A-8C5F-E0057BB84E02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DF924-5B0C-344C-861E-777654992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97221-7CD5-234B-8EF7-047A111AF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7208-2986-4E47-B052-01D2A1416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63CDF9-FEF2-7743-8747-B871F374F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14ACA-73DD-FC4C-B054-2B6370020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921A1-BCB0-F043-A064-79C1B91E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A017-A347-454A-8C5F-E0057BB84E02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ADA00-85A4-EF4E-BD83-B2A7958B4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CE266-1AFD-B44D-A00E-3E9298FC8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7208-2986-4E47-B052-01D2A1416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9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DCC52-C513-1441-8156-BAEC370E9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86EC3-FF7C-4345-B0B6-15CF17F26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1304F-9C06-3744-9ADD-D16115555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A017-A347-454A-8C5F-E0057BB84E02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B25E8-0AA8-6D49-9BF4-E3F140E9F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EE0E7-6678-A14A-89F3-9B6AB2FC4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7208-2986-4E47-B052-01D2A1416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70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459E8-D34E-6B4E-BD8F-4E160F8AE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B7714-4AA6-1A4C-B4BA-735594406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7A1AE-AB09-8942-BBA7-8604D8B6F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A017-A347-454A-8C5F-E0057BB84E02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94BD7-A692-454A-807B-538846895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D3C76-6817-094F-8D58-F28CA00E7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7208-2986-4E47-B052-01D2A1416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9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5445D-1112-8646-86A7-901D20049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50D1A-726F-3C43-9669-50A75A2CFD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B1264B-B48A-074C-8823-8E0DAAE92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3EB5F6-21D1-6B4E-9BF2-C38A39E74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A017-A347-454A-8C5F-E0057BB84E02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D9353E-F271-3246-A76F-B2840572C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78E2A-9FBC-BB45-9109-E7563A7F1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7208-2986-4E47-B052-01D2A1416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2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003E0-0EE0-364A-B3D2-B22A9B183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56954-35DF-4C45-AE79-0BD783E63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CFF2F5-7D32-2840-AA4C-69A8B8573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CBF06-C645-CC4E-90B1-AAD57B09F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593BF3-577D-2C4A-AE61-A81BF2D82F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34370A-95AC-5F44-B2D3-817EE5A4D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A017-A347-454A-8C5F-E0057BB84E02}" type="datetimeFigureOut">
              <a:rPr lang="en-US" smtClean="0"/>
              <a:t>5/20/21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09C3E7-973A-9F43-8391-C8B63C55E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9791EE-D9AA-504F-BC49-46D2A32BD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7208-2986-4E47-B052-01D2A1416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7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F30EC-8BDF-2E4D-B5AB-868D9B968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7A17B5-4086-0F42-93E2-DDAE0F46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A017-A347-454A-8C5F-E0057BB84E02}" type="datetimeFigureOut">
              <a:rPr lang="en-US" smtClean="0"/>
              <a:t>5/20/21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64DF59-0A79-524A-A6E9-9AF1DA0FA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90ACA-F8F1-CE49-91C9-33D0DF942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7208-2986-4E47-B052-01D2A1416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7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99ACDC-74E5-A847-9A66-C8B7F3E6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A017-A347-454A-8C5F-E0057BB84E02}" type="datetimeFigureOut">
              <a:rPr lang="en-US" smtClean="0"/>
              <a:t>5/20/21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C20110-7FD3-9B42-95B0-342A395E0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AE770-8D2B-E149-845D-912D449E3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7208-2986-4E47-B052-01D2A1416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1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B5C82-4BC8-944A-BCE6-F43CB7D0E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8040E-F2DA-F54D-B0F1-C472A7136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B647D-8E7F-1A45-BEDB-4A618DF39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434E9-CF59-5C49-84F6-135A98D15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A017-A347-454A-8C5F-E0057BB84E02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CBA188-F006-B241-82E8-5430AC229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DCB80-6ECE-A041-A9AF-8F9BB8853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7208-2986-4E47-B052-01D2A1416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2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35610-ACAD-264F-B581-9199234A3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4BF271-EB46-8747-9B69-9711E7D91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5068EF-41D7-0343-92A7-590411632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1FF1D-F35B-4549-B378-B391D0228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A017-A347-454A-8C5F-E0057BB84E02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C5D7BB-91DA-3948-84BE-2B7A3A2F6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53843A-A909-2C4F-A7C5-D9F4CF2AE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7208-2986-4E47-B052-01D2A1416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5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8950B6-3EC2-064D-B5C2-9D371AE73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8B409-9980-9A43-BAF5-DD8770135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C5205-C6EA-CC43-A1D7-6950E6A32C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2A017-A347-454A-8C5F-E0057BB84E02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7966D-430C-F040-A28A-EADCD99EC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9AE14-D58C-E046-B653-CC9536141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F7208-2986-4E47-B052-01D2A1416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2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AE823-0657-BF41-9259-6ADE19E533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714FFF-4674-3E4A-9C73-6DD076F0C5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969C56-B3D3-D047-8D74-27BEFEAF9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0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26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156D1-67D8-904A-A4F0-2D0C25B0C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265194-1E7C-9043-9C0E-1358D86E3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77261" cy="6858000"/>
          </a:xfrm>
        </p:spPr>
      </p:pic>
    </p:spTree>
    <p:extLst>
      <p:ext uri="{BB962C8B-B14F-4D97-AF65-F5344CB8AC3E}">
        <p14:creationId xmlns:p14="http://schemas.microsoft.com/office/powerpoint/2010/main" val="2946031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C13FCD-C523-453A-AD02-C260E7E36EFD}"/>
</file>

<file path=customXml/itemProps2.xml><?xml version="1.0" encoding="utf-8"?>
<ds:datastoreItem xmlns:ds="http://schemas.openxmlformats.org/officeDocument/2006/customXml" ds:itemID="{0CBCAF23-6696-4FA6-8053-3820F8805275}"/>
</file>

<file path=customXml/itemProps3.xml><?xml version="1.0" encoding="utf-8"?>
<ds:datastoreItem xmlns:ds="http://schemas.openxmlformats.org/officeDocument/2006/customXml" ds:itemID="{19FA10D2-906B-4B96-B1C5-6EF949426204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Tracey Francis</dc:creator>
  <cp:lastModifiedBy>Tracey Francis</cp:lastModifiedBy>
  <cp:revision>1</cp:revision>
  <dcterms:created xsi:type="dcterms:W3CDTF">2021-05-20T11:16:34Z</dcterms:created>
  <dcterms:modified xsi:type="dcterms:W3CDTF">2021-05-20T11:18:45Z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