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Holy Week &amp; Easter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Holy Week &amp; Easter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Look at all the special services which take place during Lent, Holy Week and Easter</a:t>
            </a:r>
          </a:p>
          <a:p>
            <a:r>
              <a:rPr lang="en-GB" sz="2400" dirty="0"/>
              <a:t>Which ones do you think are really the most and least important?</a:t>
            </a:r>
          </a:p>
          <a:p>
            <a:r>
              <a:rPr lang="en-GB" sz="2400" dirty="0"/>
              <a:t>Remember that you are looking at these services in the 21</a:t>
            </a:r>
            <a:r>
              <a:rPr lang="en-GB" sz="2400" baseline="30000" dirty="0"/>
              <a:t>st</a:t>
            </a:r>
            <a:r>
              <a:rPr lang="en-GB" sz="2400" dirty="0"/>
              <a:t> century, not when they first happened.</a:t>
            </a:r>
          </a:p>
          <a:p>
            <a:r>
              <a:rPr lang="en-GB" sz="2400" dirty="0"/>
              <a:t>Write two paragraphs explaining your opinion about each of the two you have chose.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5AD55-1750-4C2F-99B1-279CD3469867}"/>
</file>

<file path=customXml/itemProps2.xml><?xml version="1.0" encoding="utf-8"?>
<ds:datastoreItem xmlns:ds="http://schemas.openxmlformats.org/officeDocument/2006/customXml" ds:itemID="{0634DBF7-5A8C-41C9-A01E-CCBB0E34108C}"/>
</file>

<file path=customXml/itemProps3.xml><?xml version="1.0" encoding="utf-8"?>
<ds:datastoreItem xmlns:ds="http://schemas.openxmlformats.org/officeDocument/2006/customXml" ds:itemID="{337CDD7E-75EB-431E-BBD7-55FD846D7A14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385</TotalTime>
  <Words>74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Holy Week &amp; Easter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15</cp:revision>
  <cp:lastPrinted>2020-01-07T15:27:30Z</cp:lastPrinted>
  <dcterms:created xsi:type="dcterms:W3CDTF">2020-01-07T09:03:37Z</dcterms:created>
  <dcterms:modified xsi:type="dcterms:W3CDTF">2020-01-07T15:28:53Z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