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26CC-C34F-F14A-8CF6-20C66E090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49E0DE-E30F-B54C-8947-B73F03832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382EF-F066-BA47-A614-EFC128199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401-E730-B047-BE3B-E16A2151E945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4EB7E-1CE4-4846-B19E-488A22098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120B1-3FC0-9F43-AFF1-768C78E39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19E3-B0C9-694A-BE9D-B6DB58C7D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0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0DAF-9646-9B44-896C-3ED98B31D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0F6E41-EFE9-8647-9EE7-21873A7BE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3385D-4E3F-7047-A983-6B9279F7B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401-E730-B047-BE3B-E16A2151E945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A3ECF-918E-5245-B426-C4367E50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8D6A0-68EB-BD4E-AEAB-E948C9F24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19E3-B0C9-694A-BE9D-B6DB58C7D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F4D979-035A-1E4E-AE94-FF8B531FD4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48249B-1C98-A64C-B511-4AFA82A82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339C5-E4FC-E74E-9E41-F525C81E9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401-E730-B047-BE3B-E16A2151E945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720F7-0BF3-1241-A0D0-B9F288AFD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20C4C-1421-9F4E-922F-15325BAC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19E3-B0C9-694A-BE9D-B6DB58C7D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7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CFC97-7CF5-FE4E-9138-D4EF217E5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ECCC9-9341-CA4B-83CA-294DEEEE3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40CC6-7D15-9545-8D5B-E3F09B260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401-E730-B047-BE3B-E16A2151E945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596E1-598E-634A-9E1C-B64091B0E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54FA3-1721-F14E-B0B8-413321D6D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19E3-B0C9-694A-BE9D-B6DB58C7D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2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4EB05-9D0C-3348-B532-FC15FDC4B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35FA8-CB36-2F44-85C3-403C6E702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8A451-5432-974F-A279-92D2746D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401-E730-B047-BE3B-E16A2151E945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BE36A-74FB-C143-9036-610EF36ED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C8D8F-E385-7141-80BF-089466A61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19E3-B0C9-694A-BE9D-B6DB58C7D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1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7E464-E252-204D-A980-34A93BFC8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C1181-73C2-9942-9332-2B21CFD91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FA26EE-60AA-E740-B0B8-B4A991C1C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66F7A-EB73-6148-8CAF-B29296DB6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401-E730-B047-BE3B-E16A2151E945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CB4D2-8DEB-F641-AAC0-4A804CC49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BCEDB-D785-2F45-8117-121CB07B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19E3-B0C9-694A-BE9D-B6DB58C7D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1BB6E-7560-E04A-BB25-D9BAFA78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58E0A-610A-9141-905A-F500E7EF3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40A4C-B3FC-E646-84B1-1DF8E2430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1B48D0-59A1-9046-9226-D362BACCDE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CBB22-9DD9-0742-84AE-16AD6E10C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F891E3-282A-3A42-B06C-1FC2E883E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401-E730-B047-BE3B-E16A2151E945}" type="datetimeFigureOut">
              <a:rPr lang="en-US" smtClean="0"/>
              <a:t>5/20/21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B0E206-9379-F74E-BF30-E520CD3D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64FB4A-053C-8349-862C-36DC0C2DB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19E3-B0C9-694A-BE9D-B6DB58C7D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3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468E9-9241-314E-ABC8-8F8CBF06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BE00C2-DF14-DC49-9E76-784DAD2DA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401-E730-B047-BE3B-E16A2151E945}" type="datetimeFigureOut">
              <a:rPr lang="en-US" smtClean="0"/>
              <a:t>5/20/21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3A59DD-9FDD-634E-A52D-DB1AEAF8C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A7A67-5F08-8246-9376-DAC077B3C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19E3-B0C9-694A-BE9D-B6DB58C7D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48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494350-A70C-2945-BD15-4A47E9643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401-E730-B047-BE3B-E16A2151E945}" type="datetimeFigureOut">
              <a:rPr lang="en-US" smtClean="0"/>
              <a:t>5/20/21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0F5F5A-779A-D843-BDAB-0E093C098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86138-8B42-EF4E-A0F2-58566081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19E3-B0C9-694A-BE9D-B6DB58C7D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75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70A4-D395-1C41-A796-05F5B15F2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ECD2C-9270-4242-AEA4-EAEE7A9AC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E714A-C443-7C42-8281-852BE9265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C332D-ACFF-2849-9B23-C7A71348D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401-E730-B047-BE3B-E16A2151E945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05CC1-92CA-1140-BFA8-CFD1E6AAC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9F0928-6E82-6C4D-9F74-565C7197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19E3-B0C9-694A-BE9D-B6DB58C7D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6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B682F-4D55-AF4D-A5BF-319192CC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61E849-F4D3-7241-B48D-CCE4178F43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A8D63D-DC8A-894F-89A0-883F53D04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F0A0B-DF0B-8F41-A179-75B38B210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401-E730-B047-BE3B-E16A2151E945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8A577-2DF4-4043-9048-C582BA3E9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40A79-DE4A-FE41-BCB8-D4EE2A88E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19E3-B0C9-694A-BE9D-B6DB58C7D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0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281421-39A2-5343-83F1-472D8B5F6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C59F0-4CE1-5D4F-B64B-83C886B6D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F4F0F-A099-4D42-87C6-DA66D07F05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1401-E730-B047-BE3B-E16A2151E945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A6AD3-BBDF-7B41-BB98-2E08E577A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80268-204B-5548-AF61-5E74E01D6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C19E3-B0C9-694A-BE9D-B6DB58C7D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173B7-CC03-8C41-BCD9-62716A4DE8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119F3D-6E63-0D42-AA3C-F84F07C57E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E44A06-268A-434B-A105-3CE5D75FC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1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AFBF2-E1FA-C54E-B003-1EC84E6BC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0C09FE5-9717-3146-9B3B-8F209EB42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21649" cy="6858000"/>
          </a:xfrm>
        </p:spPr>
      </p:pic>
    </p:spTree>
    <p:extLst>
      <p:ext uri="{BB962C8B-B14F-4D97-AF65-F5344CB8AC3E}">
        <p14:creationId xmlns:p14="http://schemas.microsoft.com/office/powerpoint/2010/main" val="2366348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31FDB3-598D-4C97-BD60-8DC34208BD9F}"/>
</file>

<file path=customXml/itemProps2.xml><?xml version="1.0" encoding="utf-8"?>
<ds:datastoreItem xmlns:ds="http://schemas.openxmlformats.org/officeDocument/2006/customXml" ds:itemID="{AE3D9DE2-6EED-4103-895F-554D1ED6E2B8}"/>
</file>

<file path=customXml/itemProps3.xml><?xml version="1.0" encoding="utf-8"?>
<ds:datastoreItem xmlns:ds="http://schemas.openxmlformats.org/officeDocument/2006/customXml" ds:itemID="{8BEC3662-0C5C-434F-B919-905D43D75E29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Francis</dc:creator>
  <cp:lastModifiedBy>Tracey Francis</cp:lastModifiedBy>
  <cp:revision>2</cp:revision>
  <dcterms:created xsi:type="dcterms:W3CDTF">2021-05-20T11:19:33Z</dcterms:created>
  <dcterms:modified xsi:type="dcterms:W3CDTF">2021-05-20T11:21:05Z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