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6677953-A23C-4352-B22E-9EFF1A57D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Stations of the Cross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Stations of the Cross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62497-80BB-4034-99F4-B631D67F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85504"/>
            <a:ext cx="10820400" cy="3991495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i="1" dirty="0"/>
              <a:t>Spiritual Way of the Cross </a:t>
            </a:r>
            <a:r>
              <a:rPr lang="en-GB" dirty="0"/>
              <a:t>is based on Biblical texts while the traditional Stations include events which are not necessarily in the Bible although many people have believed in them for centuries.</a:t>
            </a:r>
          </a:p>
          <a:p>
            <a:r>
              <a:rPr lang="en-GB" dirty="0"/>
              <a:t>Write an essay to discuss whether you think it matters if events such as Jesus stumbling and Veronica wiping his face are included.</a:t>
            </a:r>
          </a:p>
          <a:p>
            <a:r>
              <a:rPr lang="en-GB" dirty="0"/>
              <a:t>You should consider the possible effect which making changes like this could have on people.</a:t>
            </a:r>
          </a:p>
        </p:txBody>
      </p:sp>
    </p:spTree>
    <p:extLst>
      <p:ext uri="{BB962C8B-B14F-4D97-AF65-F5344CB8AC3E}">
        <p14:creationId xmlns:p14="http://schemas.microsoft.com/office/powerpoint/2010/main" val="381778395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1586071-0887-44BA-A631-957A76AC4F64}" vid="{97EBE293-5CF5-4892-A675-879688F309E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8447C7-77B7-46BF-A449-433948FCE26F}"/>
</file>

<file path=customXml/itemProps2.xml><?xml version="1.0" encoding="utf-8"?>
<ds:datastoreItem xmlns:ds="http://schemas.openxmlformats.org/officeDocument/2006/customXml" ds:itemID="{42C1822C-CA2B-4437-A562-AF63A8ACC770}"/>
</file>

<file path=customXml/itemProps3.xml><?xml version="1.0" encoding="utf-8"?>
<ds:datastoreItem xmlns:ds="http://schemas.openxmlformats.org/officeDocument/2006/customXml" ds:itemID="{F25E25CD-E59D-4EE3-8529-3A0E448D4EC7}"/>
</file>

<file path=docProps/app.xml><?xml version="1.0" encoding="utf-8"?>
<Properties xmlns="http://schemas.openxmlformats.org/officeDocument/2006/extended-properties" xmlns:vt="http://schemas.openxmlformats.org/officeDocument/2006/docPropsVTypes">
  <Template>Children - Template</Template>
  <TotalTime>265</TotalTime>
  <Words>85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Stations of the Cross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Children</dc:title>
  <dc:creator>Jon and Sam</dc:creator>
  <cp:lastModifiedBy>Jon and Sam</cp:lastModifiedBy>
  <cp:revision>11</cp:revision>
  <cp:lastPrinted>2020-01-07T13:28:52Z</cp:lastPrinted>
  <dcterms:created xsi:type="dcterms:W3CDTF">2020-01-07T09:03:37Z</dcterms:created>
  <dcterms:modified xsi:type="dcterms:W3CDTF">2020-01-07T13:29:13Z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