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95CDE1-8B2D-4042-A551-9871045434FB}" v="3" dt="2021-05-20T11:33:33.3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197"/>
  </p:normalViewPr>
  <p:slideViewPr>
    <p:cSldViewPr snapToGrid="0" snapToObjects="1">
      <p:cViewPr varScale="1">
        <p:scale>
          <a:sx n="88" d="100"/>
          <a:sy n="88" d="100"/>
        </p:scale>
        <p:origin x="184" y="8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11" Type="http://schemas.openxmlformats.org/officeDocument/2006/relationships/customXml" Target="../customXml/item3.xml"/><Relationship Id="rId5" Type="http://schemas.openxmlformats.org/officeDocument/2006/relationships/viewProps" Target="viewProps.xml"/><Relationship Id="rId10" Type="http://schemas.openxmlformats.org/officeDocument/2006/relationships/customXml" Target="../customXml/item2.xml"/><Relationship Id="rId4" Type="http://schemas.openxmlformats.org/officeDocument/2006/relationships/presProps" Target="presProps.xml"/><Relationship Id="rId9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0DB4E-6A5C-8142-BA92-D26F6223CE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3AC9E2-C15E-A940-A698-F68456EEAA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526CC6-ECFC-824E-9B4D-C7F58345A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ED515-07A8-7D4C-A54C-4105E1C97F72}" type="datetimeFigureOut">
              <a:rPr lang="en-US" smtClean="0"/>
              <a:t>5/20/21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2A9CC3-77DF-C947-A15E-9FBDE103D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327E86-E117-E845-AC19-2CEC1B5E3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7363B-D828-B546-A198-4FB50E8CB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978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8A0D1-6465-C042-A59A-62559D2C8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6644C0-6FFE-434F-A4B1-506E6BF87E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B65F3C-E923-5A4F-B6AD-F435B03BC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ED515-07A8-7D4C-A54C-4105E1C97F72}" type="datetimeFigureOut">
              <a:rPr lang="en-US" smtClean="0"/>
              <a:t>5/20/21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D79C93-ADEA-8942-9458-5266CDAE8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0F0A15-1036-E14D-9EF3-26A8DBDAF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7363B-D828-B546-A198-4FB50E8CB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476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8C6D2D-11FF-4344-B4B0-12159572C0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199E1A-055C-AB41-BD99-808BCE8321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F5DE0B-D63A-5947-82B6-83EC86E7A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ED515-07A8-7D4C-A54C-4105E1C97F72}" type="datetimeFigureOut">
              <a:rPr lang="en-US" smtClean="0"/>
              <a:t>5/20/21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D60AB2-DB73-5946-BFD3-EF704D82C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1A15B6-60F1-A54D-82EC-7D8D8016D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7363B-D828-B546-A198-4FB50E8CB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597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0A784-524E-8C4C-BFFB-90B157ADB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4DAAE3-A936-524D-A9E8-33D9EFAD28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724BD8-8F03-3B4E-9652-7FEB01391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ED515-07A8-7D4C-A54C-4105E1C97F72}" type="datetimeFigureOut">
              <a:rPr lang="en-US" smtClean="0"/>
              <a:t>5/20/21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F106DB-6CBD-0047-90C4-562EC2560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BC418D-2F34-FE4D-94B1-B6AA823DE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7363B-D828-B546-A198-4FB50E8CB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625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1CB03-054C-4947-8269-050243C8E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91DADB-D39A-2649-BC30-6B160FA422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2B9040-F3D1-D345-8082-A7F45FD9B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ED515-07A8-7D4C-A54C-4105E1C97F72}" type="datetimeFigureOut">
              <a:rPr lang="en-US" smtClean="0"/>
              <a:t>5/20/21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E4161-849E-5B47-B223-FE81DA884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7C880E-FAD6-6C48-BAA1-470A518C6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7363B-D828-B546-A198-4FB50E8CB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575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BBEE4-2A72-A743-8D79-87B79EFFE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DC9DE-B4A6-6446-BE3C-1E162E99CD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95355F-DEC3-F746-B5FE-6B1BE4E201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64A2EB-765A-3146-B8FD-DEFC760EC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ED515-07A8-7D4C-A54C-4105E1C97F72}" type="datetimeFigureOut">
              <a:rPr lang="en-US" smtClean="0"/>
              <a:t>5/20/21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D61D6B-5BFF-CE47-AE69-714035713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01D793-53F4-264C-8DF7-2FC4D0F03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7363B-D828-B546-A198-4FB50E8CB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388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23829-F0BB-4745-9194-DA1A99B31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DA1FB5-81D4-AA40-9F13-F85F502CF1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7A5A1E-5D62-1A4E-A8CF-15EDB09B32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7A90E-129B-4F48-8173-2B69B3FBB2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2CEC87-F470-FE48-935B-52922187B3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635B5B-F68E-9F42-B522-5D9672DF6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ED515-07A8-7D4C-A54C-4105E1C97F72}" type="datetimeFigureOut">
              <a:rPr lang="en-US" smtClean="0"/>
              <a:t>5/20/21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0E0166-C2E1-4E48-A8BB-A8461C02B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1FE2D7-DF55-E649-B390-E41518150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7363B-D828-B546-A198-4FB50E8CB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756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DDD9E-F143-C343-BF07-4DB3ED0FA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7E6853-3A45-1145-A1E1-8468E4837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ED515-07A8-7D4C-A54C-4105E1C97F72}" type="datetimeFigureOut">
              <a:rPr lang="en-US" smtClean="0"/>
              <a:t>5/20/21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74F031-8D10-5148-A214-E49CE9B38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6ECD0-81D2-694A-AA8D-5E580F866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7363B-D828-B546-A198-4FB50E8CB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462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2D2FBC-F914-2340-AAC0-4E017091D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ED515-07A8-7D4C-A54C-4105E1C97F72}" type="datetimeFigureOut">
              <a:rPr lang="en-US" smtClean="0"/>
              <a:t>5/20/21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9AF8A6-25CA-C647-925C-0906491E2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07A352-C457-B24F-9F12-19BA31929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7363B-D828-B546-A198-4FB50E8CB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682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2CF90-48FA-BB48-958D-6B7BFA87F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D315F-1F2A-D448-B686-95E1BD890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76AE09-C847-3F4C-A845-512E60F5DA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397C0E-2727-6A4A-AAE7-303FF443F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ED515-07A8-7D4C-A54C-4105E1C97F72}" type="datetimeFigureOut">
              <a:rPr lang="en-US" smtClean="0"/>
              <a:t>5/20/21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0BEDE9-ABD0-9640-A6C6-10D335224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BD8519-D329-2745-9960-3A6E3519C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7363B-D828-B546-A198-4FB50E8CB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309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FC210-C3BD-364F-835D-ADC3D479C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A83DF7-A114-2845-AAE7-7ADCF465AA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65C127-851B-834E-AD2D-C044A7800F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8D2C8B-561C-7841-A022-2034CBBB9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ED515-07A8-7D4C-A54C-4105E1C97F72}" type="datetimeFigureOut">
              <a:rPr lang="en-US" smtClean="0"/>
              <a:t>5/20/21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E91A54-0D3A-EA4C-AAD4-982A0518E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F5D906-164F-C047-AF90-56E13CAA4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7363B-D828-B546-A198-4FB50E8CB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863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F995C8-1F8C-E743-A8B4-889AA75FB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E91E61-E5AE-8D45-9258-C072106344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B0FAD1-D14D-8C49-BF62-1837FF663B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ED515-07A8-7D4C-A54C-4105E1C97F72}" type="datetimeFigureOut">
              <a:rPr lang="en-US" smtClean="0"/>
              <a:t>5/20/21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B3694-183B-904F-9285-3832BCA099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D26E83-E340-A74F-80F8-6091453B64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7363B-D828-B546-A198-4FB50E8CB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294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D4B7F-7C14-9D47-998D-23D7D47F2E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65A804-BB8F-EF46-80DB-E699D6B2DC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16AA37-A887-284C-B386-A572473DC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7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467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C742C-1F54-BF4B-A48E-91F119886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88C0349-B70F-4B4A-B3F7-6336CBEAAB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94603"/>
          </a:xfrm>
        </p:spPr>
      </p:pic>
    </p:spTree>
    <p:extLst>
      <p:ext uri="{BB962C8B-B14F-4D97-AF65-F5344CB8AC3E}">
        <p14:creationId xmlns:p14="http://schemas.microsoft.com/office/powerpoint/2010/main" val="13467199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26428C49615143BE8230498DF89BBE" ma:contentTypeVersion="10" ma:contentTypeDescription="Create a new document." ma:contentTypeScope="" ma:versionID="0cf3bfbbe4e1f90152c4db0db0939444">
  <xsd:schema xmlns:xsd="http://www.w3.org/2001/XMLSchema" xmlns:xs="http://www.w3.org/2001/XMLSchema" xmlns:p="http://schemas.microsoft.com/office/2006/metadata/properties" xmlns:ns2="3daa3796-40a0-4fe0-acc9-e99f93d22791" targetNamespace="http://schemas.microsoft.com/office/2006/metadata/properties" ma:root="true" ma:fieldsID="4e91eb12b942c84c733aa8c34f3dde52" ns2:_="">
    <xsd:import namespace="3daa3796-40a0-4fe0-acc9-e99f93d227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aa3796-40a0-4fe0-acc9-e99f93d227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0573FE7-0A27-4D1F-A4FA-DE4E8AFC7357}"/>
</file>

<file path=customXml/itemProps2.xml><?xml version="1.0" encoding="utf-8"?>
<ds:datastoreItem xmlns:ds="http://schemas.openxmlformats.org/officeDocument/2006/customXml" ds:itemID="{D1B064B7-A2CD-426F-BEA3-1967421B878A}"/>
</file>

<file path=customXml/itemProps3.xml><?xml version="1.0" encoding="utf-8"?>
<ds:datastoreItem xmlns:ds="http://schemas.openxmlformats.org/officeDocument/2006/customXml" ds:itemID="{9EAB4438-F709-4031-945E-2FB5030B0F11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Tracey Francis</dc:creator>
  <cp:lastModifiedBy>Tracey Francis</cp:lastModifiedBy>
  <cp:revision>1</cp:revision>
  <dcterms:created xsi:type="dcterms:W3CDTF">2021-05-20T11:32:14Z</dcterms:created>
  <dcterms:modified xsi:type="dcterms:W3CDTF">2021-05-20T11:33:51Z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0x010100BD26428C49615143BE8230498DF89BBE</vt:lpwstr>
  </property>
</Properties>
</file>