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Fall of Lucifer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 of Lucifer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Read through the information sheet very carefully. </a:t>
            </a:r>
          </a:p>
          <a:p>
            <a:endParaRPr lang="en-GB" dirty="0"/>
          </a:p>
          <a:p>
            <a:r>
              <a:rPr lang="en-GB" dirty="0"/>
              <a:t>Research:</a:t>
            </a:r>
          </a:p>
          <a:p>
            <a:r>
              <a:rPr lang="en-GB" dirty="0"/>
              <a:t>(a) There are similar stories of a fallen angel in other, earlier religions. See what you can find out about these accounts.</a:t>
            </a:r>
          </a:p>
          <a:p>
            <a:r>
              <a:rPr lang="en-GB" dirty="0"/>
              <a:t>(b) The </a:t>
            </a:r>
            <a:r>
              <a:rPr lang="en-GB" i="1" dirty="0"/>
              <a:t>Fall of Lucifer </a:t>
            </a:r>
            <a:r>
              <a:rPr lang="en-GB" dirty="0"/>
              <a:t>has always been a popular subject for artists. The picture on the sheet is by Gustav </a:t>
            </a:r>
            <a:r>
              <a:rPr lang="en-GB" dirty="0" err="1"/>
              <a:t>Doré</a:t>
            </a:r>
            <a:r>
              <a:rPr lang="en-GB" dirty="0"/>
              <a:t>. Find three other pictures and explain why you like </a:t>
            </a:r>
            <a:r>
              <a:rPr lang="en-GB" dirty="0" err="1"/>
              <a:t>oir</a:t>
            </a:r>
            <a:r>
              <a:rPr lang="en-GB" dirty="0"/>
              <a:t> dislike them.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D11610-EC1A-4766-8B80-92CEDE6292EF}"/>
</file>

<file path=customXml/itemProps2.xml><?xml version="1.0" encoding="utf-8"?>
<ds:datastoreItem xmlns:ds="http://schemas.openxmlformats.org/officeDocument/2006/customXml" ds:itemID="{C2F29364-8D15-453C-AB97-0DC4EB38E664}"/>
</file>

<file path=customXml/itemProps3.xml><?xml version="1.0" encoding="utf-8"?>
<ds:datastoreItem xmlns:ds="http://schemas.openxmlformats.org/officeDocument/2006/customXml" ds:itemID="{F614CF88-44BF-4756-B9BC-A818841639FC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132</TotalTime>
  <Words>85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Fall of Lucifer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5</cp:revision>
  <cp:lastPrinted>2020-01-07T10:05:09Z</cp:lastPrinted>
  <dcterms:created xsi:type="dcterms:W3CDTF">2020-01-07T09:03:37Z</dcterms:created>
  <dcterms:modified xsi:type="dcterms:W3CDTF">2020-01-07T11:15:45Z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