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6197"/>
  </p:normalViewPr>
  <p:slideViewPr>
    <p:cSldViewPr snapToGrid="0" snapToObjects="1">
      <p:cViewPr varScale="1">
        <p:scale>
          <a:sx n="119" d="100"/>
          <a:sy n="119" d="100"/>
        </p:scale>
        <p:origin x="21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Relationship Id="rId14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7F529-32C1-D54B-A626-1EB7717BD2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C8B782-6E01-DB48-94FA-B2B4ACF54D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46FDF9-32DE-3E4E-85FB-EE9669CD68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2E142-B321-0B43-8E77-576CA19C0D57}" type="datetimeFigureOut">
              <a:rPr lang="en-US" smtClean="0"/>
              <a:t>5/20/21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C917AF-BAC4-B141-A498-F3BD28951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0C6C1D-CC03-9347-BC6E-B578F761B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D61CD-F692-C34D-963F-B565E7B9E4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028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C61AAE-B717-624A-ACCE-765B816D1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C72BC5-C855-5047-9982-202BCE7AE9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732BB4-A7D9-234B-BA1A-9D7340A48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2E142-B321-0B43-8E77-576CA19C0D57}" type="datetimeFigureOut">
              <a:rPr lang="en-US" smtClean="0"/>
              <a:t>5/20/21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C0E509-EDF0-FB4A-A72C-E37D649F4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E45C31-16C2-7A44-BFC6-1CB346B90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D61CD-F692-C34D-963F-B565E7B9E4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243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54BFF43-68CC-484B-8DC3-0F9FF1FFF9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867066-44D0-694F-B298-967929E20F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B45E87-829F-AF42-B5FC-5281CFAF4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2E142-B321-0B43-8E77-576CA19C0D57}" type="datetimeFigureOut">
              <a:rPr lang="en-US" smtClean="0"/>
              <a:t>5/20/21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1F7F53-3033-0548-86BC-7D1C0290B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94D965-819A-B64D-AA8B-0081CC72D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D61CD-F692-C34D-963F-B565E7B9E4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675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A0125-41B8-B94F-8BF0-3E7798B40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56904E-8261-C745-9D7D-9C3CD1C795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6FF89A-DFEB-314D-89B5-0B01EAD0B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2E142-B321-0B43-8E77-576CA19C0D57}" type="datetimeFigureOut">
              <a:rPr lang="en-US" smtClean="0"/>
              <a:t>5/20/21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177B67-2A58-794D-AFC4-A9B70213F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6E533D-5F79-3043-BB33-35BCF5853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D61CD-F692-C34D-963F-B565E7B9E4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740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1A44B2-1F6A-F848-A78B-F337DBA00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5D94F9-681E-1B44-B553-B8CA54C5A0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70FA47-40C6-6B4C-9606-C0D6CE1E80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2E142-B321-0B43-8E77-576CA19C0D57}" type="datetimeFigureOut">
              <a:rPr lang="en-US" smtClean="0"/>
              <a:t>5/20/21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BF6D16-82B7-904C-8307-500221BDF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C5342B-03F4-9947-98E8-8796A3821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D61CD-F692-C34D-963F-B565E7B9E4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509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9B24C-58C4-7340-B1C5-2FF4CF8E3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028153-CFC7-604A-815C-10BB823EF0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124EC2-911E-1A42-B65F-0A1DE779CD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7C74C3-6AC6-0242-A645-D972F99CD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2E142-B321-0B43-8E77-576CA19C0D57}" type="datetimeFigureOut">
              <a:rPr lang="en-US" smtClean="0"/>
              <a:t>5/20/21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625387-3732-1842-B566-1D54C50F2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ED9BE2-610E-FE4B-AD7F-77C103E49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D61CD-F692-C34D-963F-B565E7B9E4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404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3DBC75-11D3-6E42-BE0D-526EC4058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B8D3F2-888A-7B4E-829B-C0441AFD0F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A33076-8691-9F47-99D9-9F3C2346E6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5127EC-5C89-2248-935F-EBC8CE3A7E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6D21327-ED13-B444-81F3-C664AF5D80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B9C232D-6948-1A47-B65F-B6473B7A82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2E142-B321-0B43-8E77-576CA19C0D57}" type="datetimeFigureOut">
              <a:rPr lang="en-US" smtClean="0"/>
              <a:t>5/20/21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3768888-C5CE-3348-B3A0-180D7B2F6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38BB07E-3C3C-864D-9D6C-72FD117E6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D61CD-F692-C34D-963F-B565E7B9E4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697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12FF88-391A-B94E-B77F-B331C8B9B2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E36542-A212-1C4B-803C-D71630666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2E142-B321-0B43-8E77-576CA19C0D57}" type="datetimeFigureOut">
              <a:rPr lang="en-US" smtClean="0"/>
              <a:t>5/20/21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0E960C-9B6C-604C-88A3-205395441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42C056-ABE8-CA44-9398-21DBE5FB0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D61CD-F692-C34D-963F-B565E7B9E4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540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1DAEDF-3201-DE4D-9D20-AF76F68FB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2E142-B321-0B43-8E77-576CA19C0D57}" type="datetimeFigureOut">
              <a:rPr lang="en-US" smtClean="0"/>
              <a:t>5/20/21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794A18-53A8-4842-B3BA-0FF5F3B1C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7E0B54-6D40-D34D-97D0-4D1210AED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D61CD-F692-C34D-963F-B565E7B9E4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865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C8B2FC-4268-A849-ABA7-584C42531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B21B56-ED25-1441-B10C-DDCF865EAC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8B38E2-58DA-F44B-84E8-2C035EE402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0E405B-A9D8-0A48-A30E-223E223E5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2E142-B321-0B43-8E77-576CA19C0D57}" type="datetimeFigureOut">
              <a:rPr lang="en-US" smtClean="0"/>
              <a:t>5/20/21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1DEEA0-7233-B14D-88C0-B9FB7DFBB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EF5A27-1CDB-4E48-80EE-1E0FA665F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D61CD-F692-C34D-963F-B565E7B9E4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976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F3B571-9160-7E43-A42B-C4DC7C8F9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338FDED-65A8-F740-BD24-1271F9DA35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48169A-20F7-BD43-86DC-0517E5C467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BC4CC1-E420-C548-A06C-5E1C88567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2E142-B321-0B43-8E77-576CA19C0D57}" type="datetimeFigureOut">
              <a:rPr lang="en-US" smtClean="0"/>
              <a:t>5/20/21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175561-07D9-2B49-BE6D-052C3A697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4CE94C-6D21-D74D-AD2C-C3C335402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D61CD-F692-C34D-963F-B565E7B9E4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46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C12B7F5-199C-1541-9236-4B2CE095B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BAC3EC-59CA-E347-8609-FAD41605EC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DAFEB9-EA94-B04D-AA81-E0FD7F19BB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B2E142-B321-0B43-8E77-576CA19C0D57}" type="datetimeFigureOut">
              <a:rPr lang="en-US" smtClean="0"/>
              <a:t>5/20/21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A10B47-74F3-6E41-9EE7-C34473ABE1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BC63C9-0617-834C-A9B3-C7B7A124EE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CD61CD-F692-C34D-963F-B565E7B9E4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015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109A-1109-DB48-A2BF-339DD747C2D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D595AA-1DCA-3E49-AB2C-A79AB8FE21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2C2DD5-645E-EE46-83F0-F054465063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008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6326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CD2B3-2841-184E-92BA-7455E0761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2E0BD3A-0E4C-2B46-9338-7A9901C635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02" y="0"/>
            <a:ext cx="12163995" cy="6858000"/>
          </a:xfrm>
        </p:spPr>
      </p:pic>
    </p:spTree>
    <p:extLst>
      <p:ext uri="{BB962C8B-B14F-4D97-AF65-F5344CB8AC3E}">
        <p14:creationId xmlns:p14="http://schemas.microsoft.com/office/powerpoint/2010/main" val="957919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992B8-70B6-7041-9E4A-71FCCE17D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42CAE8B-1F4B-8F4E-B1B4-47B0A01F31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200859" cy="6858000"/>
          </a:xfrm>
        </p:spPr>
      </p:pic>
    </p:spTree>
    <p:extLst>
      <p:ext uri="{BB962C8B-B14F-4D97-AF65-F5344CB8AC3E}">
        <p14:creationId xmlns:p14="http://schemas.microsoft.com/office/powerpoint/2010/main" val="16532097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70A9BD-DF7B-7247-9999-5BB5463A7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3362A4D-89EF-6941-9028-9C6169E55F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200859" cy="6858000"/>
          </a:xfrm>
        </p:spPr>
      </p:pic>
    </p:spTree>
    <p:extLst>
      <p:ext uri="{BB962C8B-B14F-4D97-AF65-F5344CB8AC3E}">
        <p14:creationId xmlns:p14="http://schemas.microsoft.com/office/powerpoint/2010/main" val="23378377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CA50A-C28F-D647-B1D4-FC6B430A4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9DE3C6B-9E7E-5D46-A3BE-0EF432DD5C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248333" cy="6858000"/>
          </a:xfrm>
        </p:spPr>
      </p:pic>
    </p:spTree>
    <p:extLst>
      <p:ext uri="{BB962C8B-B14F-4D97-AF65-F5344CB8AC3E}">
        <p14:creationId xmlns:p14="http://schemas.microsoft.com/office/powerpoint/2010/main" val="23757022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60773-00B3-AA4B-8F4C-495F10CA4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C8CBC52A-F984-BE40-8FA0-F3D8C8A0C8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200859" cy="6858000"/>
          </a:xfrm>
        </p:spPr>
      </p:pic>
    </p:spTree>
    <p:extLst>
      <p:ext uri="{BB962C8B-B14F-4D97-AF65-F5344CB8AC3E}">
        <p14:creationId xmlns:p14="http://schemas.microsoft.com/office/powerpoint/2010/main" val="38169222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26428C49615143BE8230498DF89BBE" ma:contentTypeVersion="10" ma:contentTypeDescription="Create a new document." ma:contentTypeScope="" ma:versionID="0cf3bfbbe4e1f90152c4db0db0939444">
  <xsd:schema xmlns:xsd="http://www.w3.org/2001/XMLSchema" xmlns:xs="http://www.w3.org/2001/XMLSchema" xmlns:p="http://schemas.microsoft.com/office/2006/metadata/properties" xmlns:ns2="3daa3796-40a0-4fe0-acc9-e99f93d22791" targetNamespace="http://schemas.microsoft.com/office/2006/metadata/properties" ma:root="true" ma:fieldsID="4e91eb12b942c84c733aa8c34f3dde52" ns2:_="">
    <xsd:import namespace="3daa3796-40a0-4fe0-acc9-e99f93d227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aa3796-40a0-4fe0-acc9-e99f93d2279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FEB6AC9-A73F-4452-B16C-5D7B26D36400}"/>
</file>

<file path=customXml/itemProps2.xml><?xml version="1.0" encoding="utf-8"?>
<ds:datastoreItem xmlns:ds="http://schemas.openxmlformats.org/officeDocument/2006/customXml" ds:itemID="{32A3AAD0-6428-45AF-945E-4AC8A03F5CFB}"/>
</file>

<file path=customXml/itemProps3.xml><?xml version="1.0" encoding="utf-8"?>
<ds:datastoreItem xmlns:ds="http://schemas.openxmlformats.org/officeDocument/2006/customXml" ds:itemID="{58CE5F15-920F-47FF-96BD-0BEF1E7E214C}"/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Macintosh PowerPoint</Application>
  <PresentationFormat>Widescreen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Tracey Francis</dc:creator>
  <cp:lastModifiedBy>Tracey Francis</cp:lastModifiedBy>
  <cp:revision>2</cp:revision>
  <dcterms:created xsi:type="dcterms:W3CDTF">2021-05-20T11:36:22Z</dcterms:created>
  <dcterms:modified xsi:type="dcterms:W3CDTF">2021-05-20T11:40:46Z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0x010100BD26428C49615143BE8230498DF89BBE</vt:lpwstr>
  </property>
</Properties>
</file>