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 snapToObjects="1">
      <p:cViewPr varScale="1">
        <p:scale>
          <a:sx n="88" d="100"/>
          <a:sy n="88" d="100"/>
        </p:scale>
        <p:origin x="184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21253-FD29-FE42-8C64-6F1E0D944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25FDC-64D0-E549-B315-AF07E0607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AFD59-822C-E34F-8EE7-7FDBCE2FF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0257-3C57-C242-8603-0E70EB4D700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113F5-F66F-C547-8E42-EF5D9CB33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4F1EB-770A-424C-9F48-96405A0D6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0433-1F28-204B-9441-8799F659F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FCA72-B860-2946-9573-1574A169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995CB2-8BB7-9E47-B5D6-0A9940ADA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BAA4F-0043-D04C-A15D-AD25FA71E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0257-3C57-C242-8603-0E70EB4D700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58547-0623-124E-91FF-4C6124C88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EC9E7-F509-8149-B963-A6BF3F38B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0433-1F28-204B-9441-8799F659F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2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1CF4CF-B962-C846-B285-AFFB4D0DFA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FA75A8-88B4-2246-BB1A-D6C0FF652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B1543-29DE-094D-9016-F943C8CB0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0257-3C57-C242-8603-0E70EB4D700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CCCE6-FC08-344B-B9F6-793186245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DEFD8-7449-E949-B50A-0F95A9BB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0433-1F28-204B-9441-8799F659F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9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BC55B-75BC-D144-970D-AA7B60913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4D037-8552-B640-8BB8-3D197B902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F0031-6C9E-D046-9E96-9E8C5CE8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0257-3C57-C242-8603-0E70EB4D700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0E8C9-10D9-4749-B2D6-DAA4744D3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21FA7-A9E9-EA4D-BB49-9F34DED89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0433-1F28-204B-9441-8799F659F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6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3E7F0-10F4-674C-A0E3-709ABD505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9EA22-3D30-A441-8FDA-F5260FC8F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B502C-E09B-B247-A5F9-195EA1529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0257-3C57-C242-8603-0E70EB4D700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1860A-24E7-E945-89B9-D5BE3A6EF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787AD-DBCA-B242-A567-3B34EEF8E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0433-1F28-204B-9441-8799F659F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4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35E01-65E9-FE42-B09D-73A07C0C9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C3ABB-D57D-C544-BF09-A59F51151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E4C91-4B1B-D14D-B814-5DBAEEC11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82DBCB-0B0B-F748-846C-5FB4D66B6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0257-3C57-C242-8603-0E70EB4D700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54DA3-6E70-FA43-AA94-0775F8813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351B8-9BAD-D443-9696-D7BC5BF91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0433-1F28-204B-9441-8799F659F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4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E88FC-94F8-8A4B-9433-241934DDA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34EB2-ED5E-794D-97E4-17BB1E0EA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BC626-6DBD-194F-B439-BFEE14FE1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4D55F7-F6CC-1F4F-AD79-197FE82A7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9A5A02-7444-9B44-B8A9-22E6B5CE96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61EA89-AA76-BF48-B8A8-901B38B4F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0257-3C57-C242-8603-0E70EB4D700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60D251-F2D0-A342-A6EE-7D90F131D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6246-0165-2748-A737-64776C949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0433-1F28-204B-9441-8799F659F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6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570B3-70DC-C54C-819C-1704389A1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422637-78A4-7E49-909A-BA09346E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0257-3C57-C242-8603-0E70EB4D700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283315-107B-A742-8CBA-8F97B0F92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76CE02-4B58-1740-B1C9-8923B46E1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0433-1F28-204B-9441-8799F659F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6BB7A1-5CFF-8449-8483-92492E7BA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0257-3C57-C242-8603-0E70EB4D700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6EA132-F970-6644-B722-C6ADF9895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2191F-3A84-7541-8664-6F47873F3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0433-1F28-204B-9441-8799F659F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0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3D81-E50E-7544-8A47-A7E277140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98680-3BF9-6C4E-B744-E04A91D32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CA1020-BAEE-4546-B8F2-FCFDD8FC4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6AAAC1-E682-B348-93F8-D1142293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0257-3C57-C242-8603-0E70EB4D700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C457B-47E6-0747-B0A0-05952B7F5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28702-5160-BE43-AAC2-3F9588C77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0433-1F28-204B-9441-8799F659F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5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92986-BEA1-0C40-878C-95E4D9B60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052660-E9B5-9A48-84D6-AB883BEDB4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84FD7B-E6A9-2947-B889-A9C334181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919FA8-6759-DE44-8B56-726DEA948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0257-3C57-C242-8603-0E70EB4D700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03BE3-F492-4149-A7E9-4154948FD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FF02A-BBB3-E74C-9F18-B238D180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0433-1F28-204B-9441-8799F659F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2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3CC816-35E8-7F4F-AD12-3893BA45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41FE5-9A83-924E-BDF8-374B730B9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A7431-314F-994C-920C-247FC2C801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B0257-3C57-C242-8603-0E70EB4D700C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BFC90-12B2-1B43-A3ED-90B01F236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44026-5147-1648-8E75-367379B0A8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C0433-1F28-204B-9441-8799F659F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1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99FF9-C7AB-5248-8F52-C51DF6184E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23AF0-E517-F447-8CFC-4CEF9F8D69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241EF-86D4-8B42-9086-39657161F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709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323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EA05-BFF5-8645-9C45-88D8C1FBD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F2A56E1-520A-5148-A6FB-5A332996D1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12246429" cy="6858000"/>
          </a:xfrm>
        </p:spPr>
      </p:pic>
    </p:spTree>
    <p:extLst>
      <p:ext uri="{BB962C8B-B14F-4D97-AF65-F5344CB8AC3E}">
        <p14:creationId xmlns:p14="http://schemas.microsoft.com/office/powerpoint/2010/main" val="543697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4B45C-DD27-A840-ABB2-9F83093C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10CED5-E8AF-F545-8264-5A1B46B7D4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9880"/>
          </a:xfrm>
        </p:spPr>
      </p:pic>
    </p:spTree>
    <p:extLst>
      <p:ext uri="{BB962C8B-B14F-4D97-AF65-F5344CB8AC3E}">
        <p14:creationId xmlns:p14="http://schemas.microsoft.com/office/powerpoint/2010/main" val="1712487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2021-05-25T14:35:56Z</dcterms:created>
  <dcterms:modified xsi:type="dcterms:W3CDTF">2021-05-25T14:37:33Z</dcterms:modified>
</cp:coreProperties>
</file>