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0" r:id="rId3"/>
    <p:sldId id="258" r:id="rId4"/>
  </p:sldIdLst>
  <p:sldSz cx="12192000" cy="6858000"/>
  <p:notesSz cx="7099300" cy="10234613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Rivina TC Pen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05AD-FF8E-4815-AA18-5C69C60D00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The Magnificat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My soul glorifies the Lord,</a:t>
            </a:r>
          </a:p>
          <a:p>
            <a:pPr marL="0" indent="0">
              <a:buNone/>
            </a:pPr>
            <a:r>
              <a:rPr lang="en-GB" dirty="0"/>
              <a:t>My spirit rejoices in God my Saviour.</a:t>
            </a:r>
          </a:p>
          <a:p>
            <a:pPr marL="0" indent="0">
              <a:buNone/>
            </a:pPr>
            <a:r>
              <a:rPr lang="en-GB" dirty="0"/>
              <a:t>He looks on his servant in her lowliness;</a:t>
            </a:r>
          </a:p>
          <a:p>
            <a:pPr marL="0" indent="0">
              <a:buNone/>
            </a:pPr>
            <a:r>
              <a:rPr lang="en-GB" dirty="0"/>
              <a:t>Henceforth all generations will call me blessed.</a:t>
            </a:r>
          </a:p>
          <a:p>
            <a:pPr marL="0" indent="0">
              <a:buNone/>
            </a:pPr>
            <a:r>
              <a:rPr lang="en-GB" dirty="0"/>
              <a:t>The Almighty works marvels for me.</a:t>
            </a:r>
          </a:p>
          <a:p>
            <a:pPr marL="0" indent="0">
              <a:buNone/>
            </a:pPr>
            <a:r>
              <a:rPr lang="en-GB" dirty="0"/>
              <a:t>Holy his name!</a:t>
            </a:r>
          </a:p>
          <a:p>
            <a:pPr marL="0" indent="0">
              <a:buNone/>
            </a:pPr>
            <a:r>
              <a:rPr lang="en-GB" dirty="0"/>
              <a:t>His mercy is from age to age,</a:t>
            </a:r>
          </a:p>
          <a:p>
            <a:pPr marL="0" indent="0">
              <a:buNone/>
            </a:pPr>
            <a:r>
              <a:rPr lang="en-GB" dirty="0"/>
              <a:t>on those who fear him.</a:t>
            </a:r>
          </a:p>
          <a:p>
            <a:pPr marL="0" indent="0">
              <a:buNone/>
            </a:pPr>
            <a:r>
              <a:rPr lang="en-GB" dirty="0"/>
              <a:t>He puts forth his arm in strength</a:t>
            </a:r>
          </a:p>
          <a:p>
            <a:pPr marL="0" indent="0">
              <a:buNone/>
            </a:pPr>
            <a:r>
              <a:rPr lang="en-GB" dirty="0"/>
              <a:t>And scatters the proud hearted.</a:t>
            </a:r>
          </a:p>
          <a:p>
            <a:pPr marL="0" indent="0">
              <a:buNone/>
            </a:pPr>
            <a:r>
              <a:rPr lang="en-GB" dirty="0"/>
              <a:t>He casts the mighty from their thrones</a:t>
            </a:r>
          </a:p>
          <a:p>
            <a:pPr marL="0" indent="0">
              <a:buNone/>
            </a:pPr>
            <a:r>
              <a:rPr lang="en-GB" dirty="0"/>
              <a:t>And raises the lowly.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F83E7-4CD6-4AC7-A34C-90E37FC4DF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3800" dirty="0"/>
              <a:t>He fills the starving with good things,</a:t>
            </a:r>
          </a:p>
          <a:p>
            <a:pPr marL="0" indent="0">
              <a:buNone/>
            </a:pPr>
            <a:r>
              <a:rPr lang="en-GB" sz="3800" dirty="0"/>
              <a:t>Sends the rich away empty.</a:t>
            </a:r>
          </a:p>
          <a:p>
            <a:pPr marL="0" indent="0">
              <a:buNone/>
            </a:pPr>
            <a:r>
              <a:rPr lang="en-GB" sz="3800" dirty="0"/>
              <a:t>He protects Israel, his servant,</a:t>
            </a:r>
          </a:p>
          <a:p>
            <a:pPr marL="0" indent="0">
              <a:buNone/>
            </a:pPr>
            <a:r>
              <a:rPr lang="en-GB" sz="3800" dirty="0"/>
              <a:t>remembering his mercy,</a:t>
            </a:r>
          </a:p>
          <a:p>
            <a:pPr marL="0" indent="0">
              <a:buNone/>
            </a:pPr>
            <a:r>
              <a:rPr lang="en-GB" sz="3800" dirty="0"/>
              <a:t>the mercy promised to our fathers,</a:t>
            </a:r>
          </a:p>
          <a:p>
            <a:pPr marL="0" indent="0">
              <a:buNone/>
            </a:pPr>
            <a:r>
              <a:rPr lang="en-GB" sz="3800" dirty="0"/>
              <a:t>to Abraham and his sons for ever.</a:t>
            </a:r>
          </a:p>
          <a:p>
            <a:pPr marL="0" indent="0">
              <a:buNone/>
            </a:pPr>
            <a:r>
              <a:rPr lang="en-GB" sz="3800" dirty="0"/>
              <a:t>Glory be to the Father and to the Son </a:t>
            </a:r>
          </a:p>
          <a:p>
            <a:pPr marL="0" indent="0">
              <a:buNone/>
            </a:pPr>
            <a:r>
              <a:rPr lang="en-GB" sz="3800" dirty="0"/>
              <a:t>and to the Holy Spirit,</a:t>
            </a:r>
          </a:p>
          <a:p>
            <a:pPr marL="0" indent="0">
              <a:buNone/>
            </a:pPr>
            <a:r>
              <a:rPr lang="en-GB" sz="3800" dirty="0"/>
              <a:t>as it was in the beginning, is now, </a:t>
            </a:r>
          </a:p>
          <a:p>
            <a:pPr marL="0" indent="0">
              <a:buNone/>
            </a:pPr>
            <a:r>
              <a:rPr lang="en-GB" sz="3800" dirty="0"/>
              <a:t>and ever shall be, world without end. </a:t>
            </a:r>
          </a:p>
          <a:p>
            <a:pPr marL="0" indent="0">
              <a:buNone/>
            </a:pPr>
            <a:r>
              <a:rPr lang="en-GB" sz="3800" dirty="0"/>
              <a:t>Amen.</a:t>
            </a:r>
          </a:p>
          <a:p>
            <a:pPr marL="0" indent="0" algn="r">
              <a:buNone/>
            </a:pPr>
            <a:r>
              <a:rPr lang="en-GB" dirty="0"/>
              <a:t>(Compendium of the Catechism of the Catholic Church)</a:t>
            </a:r>
          </a:p>
          <a:p>
            <a:endParaRPr lang="en-GB" dirty="0"/>
          </a:p>
          <a:p>
            <a:r>
              <a:rPr lang="en-GB" dirty="0"/>
              <a:t>Mary’s song of praise was first sung to her cousin Elizabeth (Luke 1:46-55). It is sung daily at Evening Prayer.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D27BA-4316-4EA9-B706-3E0EFD66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374129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GB" dirty="0"/>
              <a:t>Challenge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77192"/>
            <a:ext cx="10820400" cy="399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i="1" dirty="0"/>
              <a:t>The Magnificat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sz="2800" baseline="30000" dirty="0"/>
              <a:t>(a) 	Analyse the words and ideas </a:t>
            </a:r>
            <a:r>
              <a:rPr lang="en-GB" sz="2800" baseline="30000"/>
              <a:t>found in </a:t>
            </a:r>
            <a:r>
              <a:rPr lang="en-GB" sz="2800" baseline="30000" dirty="0"/>
              <a:t>the </a:t>
            </a:r>
            <a:r>
              <a:rPr lang="en-GB" sz="2800" i="1" baseline="30000" dirty="0"/>
              <a:t>Magnificat</a:t>
            </a:r>
            <a:r>
              <a:rPr lang="en-GB" sz="2800" baseline="30000" dirty="0"/>
              <a:t> and explain their meaning. </a:t>
            </a:r>
          </a:p>
          <a:p>
            <a:pPr lvl="1"/>
            <a:endParaRPr lang="en-GB" sz="2800" baseline="30000" dirty="0"/>
          </a:p>
          <a:p>
            <a:pPr marL="457200" lvl="1" indent="0">
              <a:buNone/>
            </a:pPr>
            <a:r>
              <a:rPr lang="en-GB" sz="2800" baseline="30000" dirty="0"/>
              <a:t>(b) 	What do you think can be learnt about Mary from this song?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8E7E21-1EB3-4E71-B981-BC89B4CF3D89}"/>
</file>

<file path=customXml/itemProps2.xml><?xml version="1.0" encoding="utf-8"?>
<ds:datastoreItem xmlns:ds="http://schemas.openxmlformats.org/officeDocument/2006/customXml" ds:itemID="{C90B305E-28D4-4137-BC16-81E6859B632B}"/>
</file>

<file path=customXml/itemProps3.xml><?xml version="1.0" encoding="utf-8"?>
<ds:datastoreItem xmlns:ds="http://schemas.openxmlformats.org/officeDocument/2006/customXml" ds:itemID="{31197D13-9A14-49CA-A5E4-C88C6272A4E7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50</TotalTime>
  <Words>238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Arial</vt:lpstr>
      <vt:lpstr>Rivina TC Pen</vt:lpstr>
      <vt:lpstr>Vapor Trail</vt:lpstr>
      <vt:lpstr>Catholics ~ Children</vt:lpstr>
      <vt:lpstr>Challenge 1</vt:lpstr>
      <vt:lpstr>Challenge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7</cp:revision>
  <cp:lastPrinted>2019-12-03T08:49:07Z</cp:lastPrinted>
  <dcterms:created xsi:type="dcterms:W3CDTF">2019-12-03T08:38:45Z</dcterms:created>
  <dcterms:modified xsi:type="dcterms:W3CDTF">2020-01-06T11:21:46Z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