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9" d="100"/>
          <a:sy n="119" d="100"/>
        </p:scale>
        <p:origin x="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8D165-4273-E44D-AB18-BEE201F449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9D0B73-D59C-1845-B992-5FA6F90105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D9058-89D6-7D4F-B04F-8E944B5AA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AF40-9D69-004D-BF6F-5539667C5F75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3F63A-796C-3E40-B6AF-CBB10E9B6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0E52D-D280-D542-90C8-A4BED3667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3CAF-3256-184F-94BC-BD8F1D8B6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726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9A59D-E451-2E42-9466-72AA38B05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F30104-EB64-3149-98BB-98BD251A30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213FAA-C139-1B45-B917-5DBB4F443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AF40-9D69-004D-BF6F-5539667C5F75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02049-6813-0848-A100-9F8332F1E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4E1BE3-8545-B14F-A98C-FF6758F01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3CAF-3256-184F-94BC-BD8F1D8B6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774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746366-22D9-7748-B5C0-C298499522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52E0ED-592B-C84E-91DB-055F43C92B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D5AB4-06D5-E345-A1BC-2C324E71A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AF40-9D69-004D-BF6F-5539667C5F75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70F363-A6C9-C648-91C9-F6BB50591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AD140E-A5E8-DE45-9125-6C46FE233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3CAF-3256-184F-94BC-BD8F1D8B6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981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9C25B-3494-314F-A021-8153773B8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2A2B3-3EDF-094E-B1A6-EB431A09A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D2ED3-4628-7C47-B131-FB189CD73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AF40-9D69-004D-BF6F-5539667C5F75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A3A42-2306-6F41-AB43-060CB3488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F493B-9F3B-0E48-8E87-9A35883E9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3CAF-3256-184F-94BC-BD8F1D8B6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176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DA74C-8D3F-CC48-9F8F-EF5275846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237BC6-1A67-B644-8E21-2D74C109D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F9B4D-9C06-EA42-BC66-71B6E5F9C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AF40-9D69-004D-BF6F-5539667C5F75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502C1-F14F-D84C-A8D7-526D6DCAD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413EC9-4D8D-AE4B-95D4-4AC566E5B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3CAF-3256-184F-94BC-BD8F1D8B6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96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CB6F4-90A8-974F-B980-F81B402CD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749CC-ED2D-5147-AC8B-61F6A4110A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34E5EB-2E2C-274E-A395-016CBBCB63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11529A-6D06-1641-B97E-B58EBFBF3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AF40-9D69-004D-BF6F-5539667C5F75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FDCFBB-0D2A-2141-9B05-CC6B77B3C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98CF1-2408-7A42-9B2A-862913F6A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3CAF-3256-184F-94BC-BD8F1D8B6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662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B4CA1-ADE4-F948-B933-F1387BA24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7BC334-73E3-6F47-B0F4-2083F78B3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825D67-568E-9943-B283-7F99545E6A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641711-B618-824F-BD88-D959998F62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8F74F6-7C77-ED4F-9604-246EB03636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9F5515-3DCE-0F47-8B5E-A869CA492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AF40-9D69-004D-BF6F-5539667C5F75}" type="datetimeFigureOut">
              <a:rPr lang="en-US" smtClean="0"/>
              <a:t>5/25/21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D4CC5A-EFDC-3544-A5C2-7B4F28D5B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8E6F9-8A97-D845-8BC5-9D8E8A6F7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3CAF-3256-184F-94BC-BD8F1D8B6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395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78617-C8FD-4345-B5AE-7139786CD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143851-8045-8142-A564-F4D4ADAB9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AF40-9D69-004D-BF6F-5539667C5F75}" type="datetimeFigureOut">
              <a:rPr lang="en-US" smtClean="0"/>
              <a:t>5/25/21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1CA202-2295-224E-8B78-A8D1AA9B0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D81C97-ADFA-9349-9A28-B38459202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3CAF-3256-184F-94BC-BD8F1D8B6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22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6A9CA5-0EF2-2B46-AF44-3ADE29033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AF40-9D69-004D-BF6F-5539667C5F75}" type="datetimeFigureOut">
              <a:rPr lang="en-US" smtClean="0"/>
              <a:t>5/25/21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64F1D7-9552-0B4B-84EC-8E2E7AD7A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E0E3AB-B9E5-7C44-898F-45C186CCE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3CAF-3256-184F-94BC-BD8F1D8B6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90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36204-DFF6-5644-A51C-A1E4AD776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85BB0-6E12-D749-93A0-68FDD0C0F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B33999-CA08-7E46-A2F2-C39E6FA42F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9688C5-6884-2F4D-931E-43712BBB8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AF40-9D69-004D-BF6F-5539667C5F75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32C1FF-2C20-4747-BD88-6AFAD5370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807C2-73E5-C041-ADA8-30ECC521B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3CAF-3256-184F-94BC-BD8F1D8B6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211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6DA4A-4D8F-5240-99B8-4917D230E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81E34D-05B6-C148-9674-794F9EDF78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0B29F9-DFF5-B24A-B639-49B91E96A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CD8944-FE90-EE4E-B404-278EC2264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AF40-9D69-004D-BF6F-5539667C5F75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3364A9-E1A5-F74C-AB6D-9B9F1BFBA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914DC4-C231-3B43-AB9A-5C76A259C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3CAF-3256-184F-94BC-BD8F1D8B6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36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5E654F-716D-EF43-A4F0-61F27BF8F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4ED6F7-22A4-594F-9835-838CA5AD09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4275C4-86A4-4649-89FC-23BD69AF55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AAF40-9D69-004D-BF6F-5539667C5F75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E5273-AD3B-8F44-8B55-7E2B8733EC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123578-9991-C249-A751-F64C0D06C4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93CAF-3256-184F-94BC-BD8F1D8B6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138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DA2EA-6038-B54C-A11F-D32CB03361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6813AD-9BC9-8243-BD30-A812E24F8A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CE140E-4EE3-9A44-859B-67E23FDDF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08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674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30254-FF04-0342-823C-65D39B6D9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44E22AD-8EFE-5846-AF02-1A52B205C2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79582"/>
          </a:xfrm>
        </p:spPr>
      </p:pic>
    </p:spTree>
    <p:extLst>
      <p:ext uri="{BB962C8B-B14F-4D97-AF65-F5344CB8AC3E}">
        <p14:creationId xmlns:p14="http://schemas.microsoft.com/office/powerpoint/2010/main" val="339646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 Francis</dc:creator>
  <cp:lastModifiedBy>Tracey Francis</cp:lastModifiedBy>
  <cp:revision>1</cp:revision>
  <dcterms:created xsi:type="dcterms:W3CDTF">2021-05-25T15:16:22Z</dcterms:created>
  <dcterms:modified xsi:type="dcterms:W3CDTF">2021-05-25T15:17:56Z</dcterms:modified>
</cp:coreProperties>
</file>