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10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What is prayer?</a:t>
            </a:r>
          </a:p>
          <a:p>
            <a:endParaRPr lang="en-GB" dirty="0"/>
          </a:p>
          <a:p>
            <a:r>
              <a:rPr lang="en-GB" dirty="0"/>
              <a:t>Discussion:</a:t>
            </a:r>
          </a:p>
          <a:p>
            <a:pPr lvl="1"/>
            <a:r>
              <a:rPr lang="en-GB" dirty="0"/>
              <a:t>What is prayer?</a:t>
            </a:r>
          </a:p>
          <a:p>
            <a:pPr lvl="1"/>
            <a:r>
              <a:rPr lang="en-GB" dirty="0"/>
              <a:t>Is prayer important?</a:t>
            </a:r>
          </a:p>
          <a:p>
            <a:pPr lvl="1"/>
            <a:r>
              <a:rPr lang="en-GB" dirty="0"/>
              <a:t>Why are some prayers unanswered?</a:t>
            </a:r>
          </a:p>
          <a:p>
            <a:pPr lvl="1"/>
            <a:r>
              <a:rPr lang="en-GB" dirty="0"/>
              <a:t>Why are some prayers answered?</a:t>
            </a:r>
          </a:p>
          <a:p>
            <a:pPr lvl="1"/>
            <a:r>
              <a:rPr lang="en-GB" dirty="0"/>
              <a:t>Why do some people pray to Mary and other saints?</a:t>
            </a:r>
          </a:p>
          <a:p>
            <a:pPr lvl="1"/>
            <a:r>
              <a:rPr lang="en-GB" dirty="0"/>
              <a:t>Is it right to pray to anyone other than God?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E2B075-CA72-43F8-9651-6C4B5F9584A7}"/>
</file>

<file path=customXml/itemProps2.xml><?xml version="1.0" encoding="utf-8"?>
<ds:datastoreItem xmlns:ds="http://schemas.openxmlformats.org/officeDocument/2006/customXml" ds:itemID="{85B1B801-063E-481D-9BCB-A30503A0A15C}"/>
</file>

<file path=customXml/itemProps3.xml><?xml version="1.0" encoding="utf-8"?>
<ds:datastoreItem xmlns:ds="http://schemas.openxmlformats.org/officeDocument/2006/customXml" ds:itemID="{D2E59D17-D8D5-44BB-B0D9-7047170FCA0A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240</TotalTime>
  <Words>55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15</cp:revision>
  <cp:lastPrinted>2020-01-06T13:59:41Z</cp:lastPrinted>
  <dcterms:created xsi:type="dcterms:W3CDTF">2019-12-03T08:38:45Z</dcterms:created>
  <dcterms:modified xsi:type="dcterms:W3CDTF">2020-01-06T14:00:41Z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