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11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Importance of the eucharist</a:t>
            </a:r>
          </a:p>
          <a:p>
            <a:endParaRPr lang="en-GB" dirty="0"/>
          </a:p>
          <a:p>
            <a:r>
              <a:rPr lang="en-GB" dirty="0"/>
              <a:t>Create a poster about the eucharist:</a:t>
            </a:r>
          </a:p>
          <a:p>
            <a:endParaRPr lang="en-GB" dirty="0"/>
          </a:p>
          <a:p>
            <a:pPr lvl="1"/>
            <a:r>
              <a:rPr lang="en-GB" dirty="0"/>
              <a:t>Explain its importance for almost all Christians including e.g. the sick, the elderly etc.</a:t>
            </a:r>
          </a:p>
          <a:p>
            <a:pPr lvl="1"/>
            <a:r>
              <a:rPr lang="en-GB" dirty="0"/>
              <a:t>Explain why sone Christians do not celebrate the eucharist and who these are.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3BFDB-0717-4C47-B584-D1850B640E0C}"/>
</file>

<file path=customXml/itemProps2.xml><?xml version="1.0" encoding="utf-8"?>
<ds:datastoreItem xmlns:ds="http://schemas.openxmlformats.org/officeDocument/2006/customXml" ds:itemID="{137D5AD0-B42C-4652-8447-B515C2C03F7C}"/>
</file>

<file path=customXml/itemProps3.xml><?xml version="1.0" encoding="utf-8"?>
<ds:datastoreItem xmlns:ds="http://schemas.openxmlformats.org/officeDocument/2006/customXml" ds:itemID="{9902B460-C1E7-4E7F-9E31-31DC84EE6FCD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376</TotalTime>
  <Words>51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16</cp:revision>
  <cp:lastPrinted>2020-01-06T14:54:59Z</cp:lastPrinted>
  <dcterms:created xsi:type="dcterms:W3CDTF">2019-12-03T08:38:45Z</dcterms:created>
  <dcterms:modified xsi:type="dcterms:W3CDTF">2020-01-06T16:16:41Z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