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FE958-16AD-B840-8C7E-EE6F754E4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4D1A55-CC49-F545-A7E8-C649F65CB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DE17C-810B-AC49-A903-056DD46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25A36-72A6-4949-8921-A19F5F61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3CB3F-9C7A-A34A-AC28-5AD24829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7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20832-8509-F24A-BB4A-373C4102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F2C3C2-14D5-D749-9639-867A7DB43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DAB96-6B3D-B440-85F3-430A2DE7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FD043-1819-514F-88BF-A5A41642B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F135D-4359-D347-B0CB-689EDB305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5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0AEF7A-FEB4-1049-9370-AED521C645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CE4A33-2DE9-604C-A7FE-7B16CF005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14A0E-72D5-604D-A736-E7722D137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43C7F-5CC8-464A-8FA0-8A47653C5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9B0B0-4D24-4943-9019-9EF861B7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4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662E6-AE3E-E54C-911B-06DFD4414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35396-B0FD-AC43-9C53-31DD99D6F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DB7C6-9F6A-0740-A8C6-31B4CB57C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80619-A9F6-AF40-B695-CD1981BE7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959B3-DCEC-BA45-B127-37E8D9FE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4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FC3D6-A816-754C-A1C6-03B366D07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BB15C-BB96-8E42-A9C7-B6A58E5DE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6BCA8-70B0-7949-B3E5-C1DE49CD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11E84-E5CA-D44E-83F7-FFBB9F9E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7C7CB-8B8C-0443-87AB-658E97C6C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3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19939-56D6-6A46-9E18-EB38DDA5D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8B410-2632-6A4A-918D-835C517447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3A089-3906-E04D-86B1-D47E64C39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E67B0-0BD6-664E-A108-7EFC0B03F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4D8BA-5E64-8440-8F56-CC18DB96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A57A4-B0A2-0547-AA92-AA05FD52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2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07764-6F7A-7D48-A517-9E936E03C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00B44-8934-D545-BCCE-AD6BF8A8B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15680-5B9F-1849-8BAC-44D652ED5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1F2B3B-87F4-9F4E-AB82-49905B18C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410D79-48C5-8F4F-8CA3-08DF4D297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07BA1-EACB-3E41-A32F-505D37B2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CD4BDE-6B63-2F40-95EF-BC0029F2F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EEACC5-A1EB-1D44-98A2-24875D86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8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9A78A-AA57-6447-92E4-49D66430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F7111A-3258-8B47-8954-9A74B12F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61960-42CB-C84F-AC90-47720D014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C10C66-DF6F-4346-89D8-7B21AAF70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0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76A54-76A2-0C49-93F7-F15585155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4F6853-3510-E746-810C-868C5752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B7E7D4-817A-974A-B0E1-84272545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8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564FD-DFB4-4D48-B390-7D3B64CE4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27375-22DC-F045-91B0-D2E700160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3C3ABD-885B-E545-9C91-ACD0D3250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9C9D9-8B08-8746-BDDE-E4101AFCB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2C121-E458-CB43-A7C3-C744EF28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29B24-05FE-3E47-9DC3-C302E2FE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3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84C14-909E-A146-B2C1-D0F70185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0E348D-A282-FE4C-9841-09432553F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066057-1556-E244-BECC-4D3D6A9C4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B44F4C-F60F-2046-8825-55C54F3CB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34FD7-E33E-B048-ABBC-D5ED03FE8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B2A18-19F8-7B41-A416-E7A63721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4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FF3CEA-0E52-364A-8DD0-52A8564B5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B5A91-D27A-9C4A-8D0F-2B49C235A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64A24-0F0A-AE4B-B7C0-FFE0F15924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A492A-7CF3-6444-A406-0F328E4A9B73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906C7-601E-2B49-8F4A-30AE26A33E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CA9EB-70B8-7A4F-A49E-3E7D79952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D5FF8-E7D6-FD43-80E0-01956C4C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5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65BDD-D6E1-6941-A7B3-D99E4EEF46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7EA8FE-81A9-574D-8325-A06B31006D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D69F2D-4D06-EB4A-BC50-1ED675300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216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9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96206-9C0D-6F4C-84F0-BA429FA95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3E334F-094F-A247-A75E-7802D07161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174279" cy="6858000"/>
          </a:xfrm>
        </p:spPr>
      </p:pic>
    </p:spTree>
    <p:extLst>
      <p:ext uri="{BB962C8B-B14F-4D97-AF65-F5344CB8AC3E}">
        <p14:creationId xmlns:p14="http://schemas.microsoft.com/office/powerpoint/2010/main" val="164951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2021-05-25T15:18:04Z</dcterms:created>
  <dcterms:modified xsi:type="dcterms:W3CDTF">2021-05-25T15:19:28Z</dcterms:modified>
</cp:coreProperties>
</file>