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12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Importance of women in the Church</a:t>
            </a:r>
          </a:p>
          <a:p>
            <a:endParaRPr lang="en-GB" dirty="0"/>
          </a:p>
          <a:p>
            <a:r>
              <a:rPr lang="en-GB" dirty="0"/>
              <a:t>Make a table which shows:</a:t>
            </a:r>
          </a:p>
          <a:p>
            <a:endParaRPr lang="en-GB" dirty="0"/>
          </a:p>
          <a:p>
            <a:pPr lvl="1"/>
            <a:r>
              <a:rPr lang="en-GB" dirty="0"/>
              <a:t>The importance of women in the Church today.</a:t>
            </a:r>
          </a:p>
          <a:p>
            <a:pPr lvl="1"/>
            <a:r>
              <a:rPr lang="en-GB" dirty="0"/>
              <a:t>The role of Mary </a:t>
            </a:r>
            <a:r>
              <a:rPr lang="en-GB"/>
              <a:t>in Christianity.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B9197E-7D45-4F15-A572-85CD4CADF8CC}"/>
</file>

<file path=customXml/itemProps2.xml><?xml version="1.0" encoding="utf-8"?>
<ds:datastoreItem xmlns:ds="http://schemas.openxmlformats.org/officeDocument/2006/customXml" ds:itemID="{CF612736-5502-4714-9FB1-281B79D6439D}"/>
</file>

<file path=customXml/itemProps3.xml><?xml version="1.0" encoding="utf-8"?>
<ds:datastoreItem xmlns:ds="http://schemas.openxmlformats.org/officeDocument/2006/customXml" ds:itemID="{BF982627-EC7F-4895-A32C-9186F3460C43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377</TotalTime>
  <Words>35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17</cp:revision>
  <cp:lastPrinted>2020-01-06T14:54:59Z</cp:lastPrinted>
  <dcterms:created xsi:type="dcterms:W3CDTF">2019-12-03T08:38:45Z</dcterms:created>
  <dcterms:modified xsi:type="dcterms:W3CDTF">2020-01-06T16:18:08Z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