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82A7E-A645-BB4D-B165-290EE74A97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35ACAE-29AA-F643-9DC9-BACAD5950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52EC2-1291-5741-97DC-9D2A11076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731B-1F8A-1F4F-8042-4653B9EF368D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7FEE3-6426-5B45-85F4-415196915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22A7E-344C-D04E-BBDC-DB8DE7D6E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4C3-D22C-6A45-A5FB-5E3C9F3D5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70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F2AE3-DF33-354C-978F-4F18FE4F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C7784E-67FA-8544-8B5E-C673503C5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FE453-BEF2-A449-B953-884BE4633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731B-1F8A-1F4F-8042-4653B9EF368D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0DFBD-FFDB-1949-8592-7EA8ED1BF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00BB9-66B3-7644-991C-545C252C2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4C3-D22C-6A45-A5FB-5E3C9F3D5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18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CE5471-A7C6-B948-90A2-8AC4798384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91E8DF-E52F-1D41-A15B-3E0A87F59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51B0B-5D1E-8B44-8B71-1048831C8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731B-1F8A-1F4F-8042-4653B9EF368D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88391-23A9-B74B-9AC7-3CD2F46DE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2D2C3-B01A-A94E-A0DD-1C1617959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4C3-D22C-6A45-A5FB-5E3C9F3D5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58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1B89A-03D5-4748-AFBA-D0AB1DD0E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3529A-E586-1942-9ED4-07D5ACFCC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90AF3-A73B-2A4E-8AFC-FDBC6030E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731B-1F8A-1F4F-8042-4653B9EF368D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A0BAA-32A3-C846-BE51-77C7441CB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77ABB-B043-6347-8E44-F6D16B7C6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4C3-D22C-6A45-A5FB-5E3C9F3D5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80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EB19E-4964-BD4B-B7F8-D06541A48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A1DB3-E8CB-B540-850D-15D353E69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2FDEE-7547-B446-B4EB-96F11ABBC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731B-1F8A-1F4F-8042-4653B9EF368D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7E49A-89E7-704B-BECE-C26068441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95335-8378-C145-8841-6A8F6C046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4C3-D22C-6A45-A5FB-5E3C9F3D5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129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F4F2D-9273-9145-898E-8D6221E9C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7D287-C821-0F46-8226-26EC5763CE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671C6E-BCAB-2348-8C55-E5B0821A65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DB12DE-7D5F-6543-B422-FEE4A388B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731B-1F8A-1F4F-8042-4653B9EF368D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7C1920-D328-A34C-8A98-F6850D056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AD1C80-7A27-234C-A0B0-CC27A03EB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4C3-D22C-6A45-A5FB-5E3C9F3D5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86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43691-F6EC-CF4C-BF51-D1903A345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E2758-7B6D-9A49-ACA8-59717CA3A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31166C-FD4E-F643-B836-BF848C7674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7DC1C5-A64A-1D48-88C6-999A75F659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798AB6-E3CA-E44E-ADD5-1E25A98616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5F7F03-F4DF-584A-8115-9396C05BF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731B-1F8A-1F4F-8042-4653B9EF368D}" type="datetimeFigureOut">
              <a:rPr lang="en-US" smtClean="0"/>
              <a:t>5/25/21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F217B2-948C-C744-B1B0-8BB1AF1E8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AFDA3E-1A7A-7548-AE01-BFAE239A5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4C3-D22C-6A45-A5FB-5E3C9F3D5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43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310B6-60BA-2B45-91B2-B742D1894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2B5F68-F974-BD42-96CF-902BC323B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731B-1F8A-1F4F-8042-4653B9EF368D}" type="datetimeFigureOut">
              <a:rPr lang="en-US" smtClean="0"/>
              <a:t>5/25/21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B31835-A64B-A44F-81C1-F4CC572CD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F7527-E4CA-5843-821A-7492D8773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4C3-D22C-6A45-A5FB-5E3C9F3D5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35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C9DE40-8EEC-1944-A81C-0604A2ABF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731B-1F8A-1F4F-8042-4653B9EF368D}" type="datetimeFigureOut">
              <a:rPr lang="en-US" smtClean="0"/>
              <a:t>5/25/21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85E886-5D8A-DA4D-8244-99356EC19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5D8921-2C39-6244-A2C9-3820CFE9D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4C3-D22C-6A45-A5FB-5E3C9F3D5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50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FBD7B-2E7B-D847-BD8C-711C9B5D9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060D0-3311-C547-8BC6-F42D45519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4E2944-419F-1642-A535-2098305AD0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C5BB8D-F5D7-F845-BC73-8D0E4951F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731B-1F8A-1F4F-8042-4653B9EF368D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E39CCC-4349-F14F-A7BD-78427454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CAB53E-7289-CA49-8D47-0A63A6E50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4C3-D22C-6A45-A5FB-5E3C9F3D5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12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1378C-81E6-844A-B052-1B5741385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04C7FF-E246-FF40-8D29-5790FE1241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DF5C64-5352-5248-B8EB-D5F5BE37C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29A39D-3D20-1E4D-8EEE-F646838F9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731B-1F8A-1F4F-8042-4653B9EF368D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566C2-798B-1B42-86C9-BB05B930D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0C1134-D656-7148-B860-F6061990D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B4C3-D22C-6A45-A5FB-5E3C9F3D5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4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E5DCAE-5FB4-224C-BA09-5E7BBE84C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FCEFCA-8BF2-F143-AC9A-021F49522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1C06D-2047-9846-B24E-BAF2CAF4E6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B731B-1F8A-1F4F-8042-4653B9EF368D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0F44F-D7E6-7D49-9D8A-85B6332985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21FCF-46CD-6E49-A1AF-9B8A6865A4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B4C3-D22C-6A45-A5FB-5E3C9F3D5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2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8E496-F4A4-1640-94F9-C5D92F2D3F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44D3E7-7BE7-744F-AB52-836C0C952A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461032-1912-B043-B900-D0C2E241F1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216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439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E1526-F98C-4648-B0E6-0524F9926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535C7F1-F43E-954E-AA34-5288DAB481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12174279" cy="6858000"/>
          </a:xfrm>
        </p:spPr>
      </p:pic>
    </p:spTree>
    <p:extLst>
      <p:ext uri="{BB962C8B-B14F-4D97-AF65-F5344CB8AC3E}">
        <p14:creationId xmlns:p14="http://schemas.microsoft.com/office/powerpoint/2010/main" val="118165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81ADF-D31E-9245-BEB8-377DA8E2F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9DFD373-97E6-E84E-85CB-D5D554D921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94603"/>
          </a:xfrm>
        </p:spPr>
      </p:pic>
    </p:spTree>
    <p:extLst>
      <p:ext uri="{BB962C8B-B14F-4D97-AF65-F5344CB8AC3E}">
        <p14:creationId xmlns:p14="http://schemas.microsoft.com/office/powerpoint/2010/main" val="3152268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2021-05-25T15:19:35Z</dcterms:created>
  <dcterms:modified xsi:type="dcterms:W3CDTF">2021-05-25T15:21:29Z</dcterms:modified>
</cp:coreProperties>
</file>