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13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13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Should women have the same roles as </a:t>
            </a:r>
            <a:br>
              <a:rPr lang="en-GB" sz="3700" dirty="0"/>
            </a:br>
            <a:r>
              <a:rPr lang="en-GB" sz="3700" dirty="0"/>
              <a:t>men?</a:t>
            </a:r>
          </a:p>
          <a:p>
            <a:endParaRPr lang="en-GB" dirty="0"/>
          </a:p>
          <a:p>
            <a:r>
              <a:rPr lang="en-GB" dirty="0"/>
              <a:t>Write a paragraph about:</a:t>
            </a:r>
          </a:p>
          <a:p>
            <a:endParaRPr lang="en-GB" dirty="0"/>
          </a:p>
          <a:p>
            <a:pPr lvl="1"/>
            <a:r>
              <a:rPr lang="en-GB" dirty="0"/>
              <a:t>Women play a vital role in the lives and teaching of children, should </a:t>
            </a:r>
            <a:r>
              <a:rPr lang="en-GB"/>
              <a:t>they also be </a:t>
            </a:r>
            <a:r>
              <a:rPr lang="en-GB" dirty="0"/>
              <a:t>allowed to become priests in the Catholic Church?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EF73C8-B6E9-45B8-874B-424531BBF339}"/>
</file>

<file path=customXml/itemProps2.xml><?xml version="1.0" encoding="utf-8"?>
<ds:datastoreItem xmlns:ds="http://schemas.openxmlformats.org/officeDocument/2006/customXml" ds:itemID="{8150360A-6E1C-408F-B334-AAA16322E2E6}"/>
</file>

<file path=customXml/itemProps3.xml><?xml version="1.0" encoding="utf-8"?>
<ds:datastoreItem xmlns:ds="http://schemas.openxmlformats.org/officeDocument/2006/customXml" ds:itemID="{C51B1AFA-E900-4833-B78D-C99456C4BF8A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449</TotalTime>
  <Words>48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18</cp:revision>
  <cp:lastPrinted>2020-01-06T17:29:41Z</cp:lastPrinted>
  <dcterms:created xsi:type="dcterms:W3CDTF">2019-12-03T08:38:45Z</dcterms:created>
  <dcterms:modified xsi:type="dcterms:W3CDTF">2020-01-06T17:30:14Z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