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B262-23AD-3C49-87C7-9AA28FFD9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5F8F9-A3F0-F64E-9027-91C2E35FA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7FCEB-604E-4747-B79E-77297A57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EA322-1508-1845-ACFF-606A0536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1935B-2F08-B841-8BA2-FE4FF14B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7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87CE-4CA9-2A49-9949-F762114C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A606E-0296-A04D-82FF-999898C1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0BDB-D716-0E4F-B046-917977E8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9FADB-0439-4C4E-83FD-43EAA571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CB2C-EAE9-154E-96C9-8D224A31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4699A-6CE5-2D4D-88A2-713FAF6A7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F1F73-96B6-1B41-96C9-50C5BE8F2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02148-CE80-7740-8F57-FDE336C8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C0476-C692-4A4E-8216-2F0A6B27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45501-EB4E-DC48-A6D7-2ADF5B15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1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E107-87AE-BF42-A09F-76ED6BA6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63C2-8BD1-494D-AB12-DDD18E9CE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CAE88-D0B7-1A4C-BA7D-0C3DA211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5D851-CE67-564C-A6E2-ADECDCC1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D3B75-B2AB-8E47-BF8C-ED9C5B6A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5FC89-92E5-F845-9056-B528A4AE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F53F0-9C25-3C43-89F1-0EA0C89FC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BFB43-18A2-844B-B85D-88FBA222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930F7-5240-4443-AACA-75D9C7E7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C017-B116-AF40-9B3B-D553E0CB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13E5-2501-1D47-AD63-0F47209C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4400-26A4-414E-8104-DDFCA3A8B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5E16E-6B96-3741-8F83-83EB0A9BE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12FDC-4B58-294A-AF5D-22EE6F15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B4126-F4EF-0044-A7C3-C66CF6ED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C7AFD-1937-8A49-9313-9038FF5E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9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5E0F-B780-6E46-9CFE-911AE1A4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326E-94B8-174F-AE28-50EF8FB91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BA741-7B25-0647-8906-064FCF2D1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490E3-E0FE-8048-87FE-308D97E79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19B9A-C116-BC4A-BBFE-B1953D59C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A391B-F2C3-C040-B685-ED7942A3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FBEBC-A030-B644-B7FC-45D754EF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43C21-F91C-6F4C-94DD-CD0A9BC7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16C2-CF16-F948-BE1C-1FBEBD95E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5DA1C-0905-E147-88BC-420D5FBB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E1C49-13BF-B94A-AC77-1A502B02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3CFFD-1CE4-FF4E-98E6-055025AE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8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39C6B-9277-9749-AE6F-00D457C2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508B7-FAD3-F745-B259-AA8744F9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4F577-85EB-3145-907C-F72C2B6A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CAF1-72AC-2B4F-BCC4-B96DC0CB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6F8E-45E7-F24D-A0F0-0FB675975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9D2CB-F7EF-7544-A3A6-62CF5E2BC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D2A5E-B7BF-A448-95B9-7E6091B9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176B6-9ED1-5A43-83DB-A47814FC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73D17-7C97-E44D-A3DD-4B22CBAF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2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D41A-00CA-C246-B310-EC37F1D5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E7AD5-AEF3-C247-9E56-3035423CC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170A6-C654-C647-9C8E-E078D41A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7303A-7F4F-274A-AB2F-4A737C43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1B8D7-6290-0D4D-95C8-1DF78BA7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68F59-3850-4940-B4C5-706BA201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9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2F6D1D-4AAE-2949-A146-BBE12D0A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18997-CE93-B840-9510-D97D6F9E3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10C8-C80A-6645-B268-A654F60F1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9026-667A-5944-A9E1-A64617F47E59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2ACF-113A-2F48-9389-4A8642740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1FD05-39D5-E645-A3E0-5D53A31ED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7606-BE97-6549-9CBA-E0355445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4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D2AE-82D1-1D4B-84BA-6237FC5EB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7EEB6-89D2-4142-AD7C-811BD46C3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1ABFC2-250E-3449-902C-8B4609455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7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DDE9-0915-B543-B18C-E89013D4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DCB495-B0F5-E04F-8AFE-23048BD782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626"/>
          </a:xfrm>
        </p:spPr>
      </p:pic>
    </p:spTree>
    <p:extLst>
      <p:ext uri="{BB962C8B-B14F-4D97-AF65-F5344CB8AC3E}">
        <p14:creationId xmlns:p14="http://schemas.microsoft.com/office/powerpoint/2010/main" val="85763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2021-05-25T15:21:36Z</dcterms:created>
  <dcterms:modified xsi:type="dcterms:W3CDTF">2021-05-25T15:23:04Z</dcterms:modified>
</cp:coreProperties>
</file>