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EB262-23AD-3C49-87C7-9AA28FFD94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B5F8F9-A3F0-F64E-9027-91C2E35FAE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7FCEB-604E-4747-B79E-77297A57F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026-667A-5944-A9E1-A64617F47E59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EA322-1508-1845-ACFF-606A0536F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1935B-2F08-B841-8BA2-FE4FF14B1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7606-BE97-6549-9CBA-E0355445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078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87CE-4CA9-2A49-9949-F762114CA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0A606E-0296-A04D-82FF-999898C1A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30BDB-D716-0E4F-B046-917977E8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026-667A-5944-A9E1-A64617F47E59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9FADB-0439-4C4E-83FD-43EAA5715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06CB2C-EAE9-154E-96C9-8D224A313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7606-BE97-6549-9CBA-E0355445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51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84699A-6CE5-2D4D-88A2-713FAF6A71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1F1F73-96B6-1B41-96C9-50C5BE8F2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02148-CE80-7740-8F57-FDE336C85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026-667A-5944-A9E1-A64617F47E59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C0476-C692-4A4E-8216-2F0A6B271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45501-EB4E-DC48-A6D7-2ADF5B15B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7606-BE97-6549-9CBA-E0355445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11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BE107-87AE-BF42-A09F-76ED6BA60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C63C2-8BD1-494D-AB12-DDD18E9CE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CAE88-D0B7-1A4C-BA7D-0C3DA2110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026-667A-5944-A9E1-A64617F47E59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5D851-CE67-564C-A6E2-ADECDCC14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D3B75-B2AB-8E47-BF8C-ED9C5B6A1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7606-BE97-6549-9CBA-E0355445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415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5FC89-92E5-F845-9056-B528A4AE3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F53F0-9C25-3C43-89F1-0EA0C89FC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BFB43-18A2-844B-B85D-88FBA222A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026-667A-5944-A9E1-A64617F47E59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930F7-5240-4443-AACA-75D9C7E7B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8C017-B116-AF40-9B3B-D553E0CB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7606-BE97-6549-9CBA-E0355445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334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913E5-2501-1D47-AD63-0F47209C4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24400-26A4-414E-8104-DDFCA3A8B4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25E16E-6B96-3741-8F83-83EB0A9BE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412FDC-4B58-294A-AF5D-22EE6F15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026-667A-5944-A9E1-A64617F47E59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0B4126-F4EF-0044-A7C3-C66CF6ED1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C7AFD-1937-8A49-9313-9038FF5EA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7606-BE97-6549-9CBA-E0355445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93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D5E0F-B780-6E46-9CFE-911AE1A48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D5326E-94B8-174F-AE28-50EF8FB91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DBA741-7B25-0647-8906-064FCF2D1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2490E3-E0FE-8048-87FE-308D97E795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219B9A-C116-BC4A-BBFE-B1953D59CC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EA391B-F2C3-C040-B685-ED7942A3D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026-667A-5944-A9E1-A64617F47E59}" type="datetimeFigureOut">
              <a:rPr lang="en-US" smtClean="0"/>
              <a:t>5/25/21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6FBEBC-A030-B644-B7FC-45D754EF3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D43C21-F91C-6F4C-94DD-CD0A9BC7B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7606-BE97-6549-9CBA-E0355445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76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F16C2-CF16-F948-BE1C-1FBEBD95E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05DA1C-0905-E147-88BC-420D5FBB3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026-667A-5944-A9E1-A64617F47E59}" type="datetimeFigureOut">
              <a:rPr lang="en-US" smtClean="0"/>
              <a:t>5/25/21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0E1C49-13BF-B94A-AC77-1A502B02F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F3CFFD-1CE4-FF4E-98E6-055025AEB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7606-BE97-6549-9CBA-E0355445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87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B39C6B-9277-9749-AE6F-00D457C2B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026-667A-5944-A9E1-A64617F47E59}" type="datetimeFigureOut">
              <a:rPr lang="en-US" smtClean="0"/>
              <a:t>5/25/21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9508B7-FAD3-F745-B259-AA8744F96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84F577-85EB-3145-907C-F72C2B6A0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7606-BE97-6549-9CBA-E0355445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55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DCAF1-72AC-2B4F-BCC4-B96DC0CBF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C6F8E-45E7-F24D-A0F0-0FB675975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F9D2CB-F7EF-7544-A3A6-62CF5E2BC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9D2A5E-B7BF-A448-95B9-7E6091B95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026-667A-5944-A9E1-A64617F47E59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8176B6-9ED1-5A43-83DB-A47814FC2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73D17-7C97-E44D-A3DD-4B22CBAF6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7606-BE97-6549-9CBA-E0355445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20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AD41A-00CA-C246-B310-EC37F1D57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5E7AD5-AEF3-C247-9E56-3035423CCF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3170A6-C654-C647-9C8E-E078D41A2B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B7303A-7F4F-274A-AB2F-4A737C430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026-667A-5944-A9E1-A64617F47E59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1B8D7-6290-0D4D-95C8-1DF78BA7C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C68F59-3850-4940-B4C5-706BA2019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77606-BE97-6549-9CBA-E0355445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39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2F6D1D-4AAE-2949-A146-BBE12D0AC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318997-CE93-B840-9510-D97D6F9E3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D10C8-C80A-6645-B268-A654F60F12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99026-667A-5944-A9E1-A64617F47E59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82ACF-113A-2F48-9389-4A86427405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1FD05-39D5-E645-A3E0-5D53A31ED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77606-BE97-6549-9CBA-E0355445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14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6D2AE-82D1-1D4B-84BA-6237FC5EB2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47EEB6-89D2-4142-AD7C-811BD46C34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1ABFC2-250E-3449-902C-8B46094552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67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977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BDDE9-0915-B543-B18C-E89013D40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BDCB495-B0F5-E04F-8AFE-23048BD782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4626"/>
          </a:xfrm>
        </p:spPr>
      </p:pic>
    </p:spTree>
    <p:extLst>
      <p:ext uri="{BB962C8B-B14F-4D97-AF65-F5344CB8AC3E}">
        <p14:creationId xmlns:p14="http://schemas.microsoft.com/office/powerpoint/2010/main" val="857639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2021-05-25T15:21:36Z</dcterms:created>
  <dcterms:modified xsi:type="dcterms:W3CDTF">2021-05-25T15:23:04Z</dcterms:modified>
</cp:coreProperties>
</file>