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14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Key terms – Lent and Easter</a:t>
            </a:r>
          </a:p>
          <a:p>
            <a:endParaRPr lang="en-GB" dirty="0"/>
          </a:p>
          <a:p>
            <a:r>
              <a:rPr lang="en-GB" dirty="0"/>
              <a:t>How many of these key terms and names can you define: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574-019E-45C3-9F86-06BAD9542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8663" y="2369934"/>
            <a:ext cx="2209800" cy="4024125"/>
          </a:xfrm>
        </p:spPr>
        <p:txBody>
          <a:bodyPr>
            <a:noAutofit/>
          </a:bodyPr>
          <a:lstStyle/>
          <a:p>
            <a:r>
              <a:rPr lang="en-GB" sz="1600" dirty="0"/>
              <a:t>Easter </a:t>
            </a:r>
          </a:p>
          <a:p>
            <a:r>
              <a:rPr lang="en-GB" sz="1600" dirty="0"/>
              <a:t>Easter Vigil</a:t>
            </a:r>
          </a:p>
          <a:p>
            <a:r>
              <a:rPr lang="en-GB" sz="1600" dirty="0"/>
              <a:t>Fasting</a:t>
            </a:r>
          </a:p>
          <a:p>
            <a:r>
              <a:rPr lang="en-GB" sz="1600" dirty="0"/>
              <a:t>First fire</a:t>
            </a:r>
          </a:p>
          <a:p>
            <a:r>
              <a:rPr lang="en-GB" sz="1600" dirty="0"/>
              <a:t>Gethsemane</a:t>
            </a:r>
          </a:p>
          <a:p>
            <a:r>
              <a:rPr lang="en-GB" sz="1600" dirty="0"/>
              <a:t>Golgotha</a:t>
            </a:r>
          </a:p>
          <a:p>
            <a:r>
              <a:rPr lang="en-GB" sz="1600" dirty="0"/>
              <a:t>Good Friday</a:t>
            </a:r>
          </a:p>
          <a:p>
            <a:r>
              <a:rPr lang="en-GB" sz="1600" dirty="0"/>
              <a:t>Herod</a:t>
            </a:r>
          </a:p>
          <a:p>
            <a:r>
              <a:rPr lang="en-GB" sz="1600" dirty="0"/>
              <a:t>High Priest</a:t>
            </a:r>
          </a:p>
          <a:p>
            <a:r>
              <a:rPr lang="en-GB" sz="1600" dirty="0"/>
              <a:t>Judas</a:t>
            </a:r>
          </a:p>
          <a:p>
            <a:r>
              <a:rPr lang="en-GB" sz="1600" dirty="0"/>
              <a:t>King of the Jews</a:t>
            </a:r>
          </a:p>
          <a:p>
            <a:r>
              <a:rPr lang="en-GB" sz="1600" dirty="0"/>
              <a:t>Last Supper</a:t>
            </a:r>
          </a:p>
          <a:p>
            <a:endParaRPr lang="en-GB" sz="1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FC62E4-9897-415D-A844-0ADE348B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92916"/>
            <a:ext cx="1758142" cy="4033246"/>
          </a:xfrm>
        </p:spPr>
        <p:txBody>
          <a:bodyPr>
            <a:noAutofit/>
          </a:bodyPr>
          <a:lstStyle/>
          <a:p>
            <a:r>
              <a:rPr lang="en-GB" sz="1600" dirty="0"/>
              <a:t>Lent</a:t>
            </a:r>
          </a:p>
          <a:p>
            <a:r>
              <a:rPr lang="en-GB" sz="1600" dirty="0"/>
              <a:t>Lenten Array</a:t>
            </a:r>
          </a:p>
          <a:p>
            <a:r>
              <a:rPr lang="en-GB" sz="1600" dirty="0"/>
              <a:t>Liturgy</a:t>
            </a:r>
          </a:p>
          <a:p>
            <a:r>
              <a:rPr lang="en-GB" sz="1600" dirty="0"/>
              <a:t>Martha Mary</a:t>
            </a:r>
          </a:p>
          <a:p>
            <a:r>
              <a:rPr lang="en-GB" sz="1600" dirty="0"/>
              <a:t>Mount of Olives</a:t>
            </a:r>
          </a:p>
          <a:p>
            <a:r>
              <a:rPr lang="en-GB" sz="1600" dirty="0"/>
              <a:t>Palm Sunday</a:t>
            </a:r>
          </a:p>
          <a:p>
            <a:r>
              <a:rPr lang="en-GB" sz="1600" dirty="0"/>
              <a:t>Paschal candle</a:t>
            </a:r>
          </a:p>
          <a:p>
            <a:r>
              <a:rPr lang="en-GB" sz="1600" dirty="0"/>
              <a:t>Passion</a:t>
            </a:r>
          </a:p>
          <a:p>
            <a:r>
              <a:rPr lang="en-GB" sz="1600" dirty="0"/>
              <a:t>Passover</a:t>
            </a:r>
          </a:p>
          <a:p>
            <a:r>
              <a:rPr lang="en-GB" sz="1600" dirty="0"/>
              <a:t>Pilate</a:t>
            </a:r>
          </a:p>
          <a:p>
            <a:r>
              <a:rPr lang="en-GB" sz="1600" dirty="0"/>
              <a:t>Potter’s Field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1848FB-0A9F-4945-AA58-1DB8941A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B45A00A-0CD1-484D-98FB-AF61E0D9EC7C}"/>
              </a:ext>
            </a:extLst>
          </p:cNvPr>
          <p:cNvSpPr txBox="1">
            <a:spLocks/>
          </p:cNvSpPr>
          <p:nvPr/>
        </p:nvSpPr>
        <p:spPr>
          <a:xfrm>
            <a:off x="921326" y="2410101"/>
            <a:ext cx="2209800" cy="4136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Ash Wednesday</a:t>
            </a:r>
          </a:p>
          <a:p>
            <a:r>
              <a:rPr lang="en-GB" sz="1600" dirty="0"/>
              <a:t>Ashes</a:t>
            </a:r>
          </a:p>
          <a:p>
            <a:r>
              <a:rPr lang="en-GB" sz="1600" dirty="0"/>
              <a:t>Bethany</a:t>
            </a:r>
          </a:p>
          <a:p>
            <a:r>
              <a:rPr lang="en-GB" sz="1600" dirty="0"/>
              <a:t>Bread</a:t>
            </a:r>
          </a:p>
          <a:p>
            <a:r>
              <a:rPr lang="en-GB" sz="1600" dirty="0"/>
              <a:t>Caiaphas</a:t>
            </a:r>
          </a:p>
          <a:p>
            <a:r>
              <a:rPr lang="en-GB" sz="1600" dirty="0"/>
              <a:t>Centurion</a:t>
            </a:r>
          </a:p>
          <a:p>
            <a:r>
              <a:rPr lang="en-GB" sz="1600" dirty="0"/>
              <a:t>Cleansing the Temple</a:t>
            </a:r>
          </a:p>
          <a:p>
            <a:r>
              <a:rPr lang="en-GB" sz="1600" dirty="0"/>
              <a:t>Cross</a:t>
            </a:r>
          </a:p>
          <a:p>
            <a:r>
              <a:rPr lang="en-GB" sz="1600" dirty="0"/>
              <a:t>Crown of Thorns</a:t>
            </a:r>
          </a:p>
          <a:p>
            <a:r>
              <a:rPr lang="en-GB" sz="1600" dirty="0"/>
              <a:t>Crucifixion</a:t>
            </a:r>
          </a:p>
          <a:p>
            <a:r>
              <a:rPr lang="en-GB" sz="1600" dirty="0"/>
              <a:t>Donkey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9785552-0849-4A17-A53C-314E4F749E7C}"/>
              </a:ext>
            </a:extLst>
          </p:cNvPr>
          <p:cNvSpPr txBox="1">
            <a:spLocks/>
          </p:cNvSpPr>
          <p:nvPr/>
        </p:nvSpPr>
        <p:spPr>
          <a:xfrm>
            <a:off x="8355677" y="2308952"/>
            <a:ext cx="1758142" cy="4033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Resurrection</a:t>
            </a:r>
          </a:p>
          <a:p>
            <a:r>
              <a:rPr lang="en-GB" sz="1600" dirty="0"/>
              <a:t>Satan</a:t>
            </a:r>
          </a:p>
          <a:p>
            <a:r>
              <a:rPr lang="en-GB" sz="1600" dirty="0"/>
              <a:t>Shrove Tuesday</a:t>
            </a:r>
          </a:p>
          <a:p>
            <a:r>
              <a:rPr lang="en-GB" sz="1600" dirty="0"/>
              <a:t>Silver</a:t>
            </a:r>
          </a:p>
          <a:p>
            <a:r>
              <a:rPr lang="en-GB" sz="1600" dirty="0"/>
              <a:t>Stripping the altars</a:t>
            </a:r>
          </a:p>
          <a:p>
            <a:r>
              <a:rPr lang="en-GB" sz="1600" dirty="0"/>
              <a:t>Temptations</a:t>
            </a:r>
          </a:p>
          <a:p>
            <a:r>
              <a:rPr lang="en-GB" sz="1600" dirty="0"/>
              <a:t>Thief</a:t>
            </a:r>
          </a:p>
          <a:p>
            <a:r>
              <a:rPr lang="en-GB" sz="1600" dirty="0"/>
              <a:t>Upper room</a:t>
            </a:r>
          </a:p>
          <a:p>
            <a:r>
              <a:rPr lang="en-GB" sz="1600" dirty="0"/>
              <a:t>Whipping</a:t>
            </a:r>
          </a:p>
          <a:p>
            <a:r>
              <a:rPr lang="en-GB" sz="1600" dirty="0"/>
              <a:t>Wilderness</a:t>
            </a:r>
          </a:p>
          <a:p>
            <a:r>
              <a:rPr lang="en-GB" sz="1600" dirty="0"/>
              <a:t>Wine</a:t>
            </a:r>
          </a:p>
        </p:txBody>
      </p:sp>
    </p:spTree>
    <p:extLst>
      <p:ext uri="{BB962C8B-B14F-4D97-AF65-F5344CB8AC3E}">
        <p14:creationId xmlns:p14="http://schemas.microsoft.com/office/powerpoint/2010/main" val="185396210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E5C2BA-CE39-423F-A3DC-5726F52F942B}"/>
</file>

<file path=customXml/itemProps2.xml><?xml version="1.0" encoding="utf-8"?>
<ds:datastoreItem xmlns:ds="http://schemas.openxmlformats.org/officeDocument/2006/customXml" ds:itemID="{FE761379-EF27-41A5-97BC-5490DB59E368}"/>
</file>

<file path=customXml/itemProps3.xml><?xml version="1.0" encoding="utf-8"?>
<ds:datastoreItem xmlns:ds="http://schemas.openxmlformats.org/officeDocument/2006/customXml" ds:itemID="{5138DA0D-12E7-45E0-8D2C-049A4A773AA3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507</TotalTime>
  <Words>96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Arial</vt:lpstr>
      <vt:lpstr>Rivina TC Pen</vt:lpstr>
      <vt:lpstr>Vapor Trail</vt:lpstr>
      <vt:lpstr>Catholics ~ Children</vt:lpstr>
      <vt:lpstr>Challenge 14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21</cp:revision>
  <cp:lastPrinted>2020-01-06T18:27:20Z</cp:lastPrinted>
  <dcterms:created xsi:type="dcterms:W3CDTF">2019-12-03T08:38:45Z</dcterms:created>
  <dcterms:modified xsi:type="dcterms:W3CDTF">2020-01-06T18:28:04Z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