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AA33F-9EAB-6142-AB86-FDA5A4A07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56830-35C1-D048-9C61-AFC142FB1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FC7C0-23E1-C644-84B0-B06E91F4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2E466-5DDC-7A47-A5C2-273E1AAC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652B8-A342-E847-850F-10E19B25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1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E60E8-0CE4-6945-B77B-D3BE0505C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44C99E-F3F3-AD4B-825C-6F75BADC4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5E581-EC56-DF42-B9FD-8554F232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9D90E-CA12-094E-83D9-A93780249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5BA5C-0201-A84E-B595-28617FAB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4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38DEE1-CE93-604F-9DE0-92E71A148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17AFD-241F-6E4A-A3E7-68895D797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6B6CE-2FA3-6941-854F-7C3329114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89F32-7EC5-0A46-9B97-315AA4210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8770A-CF33-644B-A4D6-8ED7752B9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8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76DA5-6184-F747-AAFE-9F65FAF9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EDADA-B296-7742-A186-41FB1FA9C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ABE56-CBB1-E245-AAD4-6CD5F3CB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2B4F-FAEA-3940-9134-77A34C393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7E65-7F27-7D41-A91C-049F0852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0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98E38-13DE-5543-A200-411B5A630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BF7D4-2C50-5B4D-B08E-D1AEF3D57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0981D-7843-5940-8C7D-EEF336985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8F575-0309-634E-88C0-3F427B53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097B9-B00D-6B4C-9573-D6BA63422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C1314-D515-E046-8BEC-28E5FAFA5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D6D3C-C471-E649-8D17-309A77384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8A05-2536-EA41-808F-9D1E95DD8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CFB87-CEEC-124A-B855-F1745BC8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FC3C9-021B-5848-80D5-BCFFDFC6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8DBAA5-3BE5-1D48-8A01-7FF11CE0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9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C4C67-C9A8-C84F-B4D7-B149F4F59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8EFDE-3A54-2D49-AFD2-36A0F7277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46EC2-7821-CD4A-A04D-87751A7A3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2FA59B-D909-3347-91B8-291F6E6A7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233A24-E8E4-704D-B4D3-C1B86DF0C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C8399A-0C7A-374A-BD46-F3372BFF3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FD6F87-93A5-8844-9B3A-E1B2C5AF5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CCCD92-4F7D-724E-A91C-99042B4A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2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A161-B54A-1E41-9373-18DBC3C3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F556FC-ACD9-6247-A5F8-5B44A4756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31192-E557-AC4C-8CFC-E3C53422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DB8F1-413C-F646-BE41-AB0517D3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04C1E-4DF8-4044-B8D4-1FECFCA87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6D7B9-DEDB-F94B-9F75-48F42F97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44D95-70F2-5A4A-80DF-4084DC31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2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FC22-914C-674C-A79E-A8E42717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A19AB-D6C8-E34F-A2D3-62E5D5B8C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1AD73-A728-1143-9D37-DF0F95F12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BA009-1AAD-7041-A87C-7AF67B2C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729D7-58CE-5043-9C9E-C5279D3E6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CFFF4-ED2C-284A-B809-0D0AD163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7BD5F-1B42-374E-9D3B-3BB395A5D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01097-7E61-FB46-83D9-2B992545C7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10F30-C4B9-2E4C-8D09-A7135C353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6F792-E11C-3249-B0E2-CB54DB23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BEE6F-AB54-6C40-A30E-7681B93AD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133E6-4DE9-704A-8B5C-1DDACA163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7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27FEFE-51E9-2048-8FBD-A3CA1AF5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39455-6F01-8245-BDAD-0E359B101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E62B2-9D67-5D46-BC9A-C78AB0AB6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830FA-6232-0B48-A2DD-4B1ECBB2714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E10D9-3E1C-5743-AD9E-40D34B20D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FE873-36A4-A944-B450-BE14B987B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17F08-D0A9-254B-9AB6-F55D64632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2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184EC-BC3A-7F40-AA8C-79223C3570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CC060-553C-8845-BDA6-7EB391A812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24838F-DB8A-DB45-8590-9918EB5E7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9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92B57-2E8F-DD4D-9DA5-64BBDC57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6E63C9-CA13-2A48-9432-573B2CD4E3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582"/>
          </a:xfrm>
        </p:spPr>
      </p:pic>
    </p:spTree>
    <p:extLst>
      <p:ext uri="{BB962C8B-B14F-4D97-AF65-F5344CB8AC3E}">
        <p14:creationId xmlns:p14="http://schemas.microsoft.com/office/powerpoint/2010/main" val="496289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2021-05-25T15:23:10Z</dcterms:created>
  <dcterms:modified xsi:type="dcterms:W3CDTF">2021-05-25T15:24:34Z</dcterms:modified>
</cp:coreProperties>
</file>