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ebp" ContentType="image/jpeg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15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Poem</a:t>
            </a:r>
          </a:p>
          <a:p>
            <a:endParaRPr lang="en-GB" dirty="0"/>
          </a:p>
          <a:p>
            <a:r>
              <a:rPr lang="en-GB" dirty="0"/>
              <a:t>Choose some of the key terms which you defined in Challenge 14 and use them in writing a poem.</a:t>
            </a:r>
          </a:p>
          <a:p>
            <a:r>
              <a:rPr lang="en-GB" dirty="0"/>
              <a:t>Make clear links to Lent and Easter and be very specific.</a:t>
            </a:r>
          </a:p>
          <a:p>
            <a:r>
              <a:rPr lang="en-GB" dirty="0"/>
              <a:t>You could try writing a ‘shape poem’ like the one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15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096F81-6E0A-4F8E-89E4-E501C89FF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113" y="2193925"/>
            <a:ext cx="3677774" cy="4283075"/>
          </a:xfrm>
        </p:spPr>
      </p:pic>
    </p:spTree>
    <p:extLst>
      <p:ext uri="{BB962C8B-B14F-4D97-AF65-F5344CB8AC3E}">
        <p14:creationId xmlns:p14="http://schemas.microsoft.com/office/powerpoint/2010/main" val="158897290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F60B6F-B4CD-4E0A-BECA-A463115C12DA}"/>
</file>

<file path=customXml/itemProps2.xml><?xml version="1.0" encoding="utf-8"?>
<ds:datastoreItem xmlns:ds="http://schemas.openxmlformats.org/officeDocument/2006/customXml" ds:itemID="{F13AC402-4D1B-4467-81E4-E085CC0EC40F}"/>
</file>

<file path=customXml/itemProps3.xml><?xml version="1.0" encoding="utf-8"?>
<ds:datastoreItem xmlns:ds="http://schemas.openxmlformats.org/officeDocument/2006/customXml" ds:itemID="{467B604D-B483-4B54-B22B-414D3C928CF5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520</TotalTime>
  <Words>59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Challenge 15</vt:lpstr>
      <vt:lpstr>Challenge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22</cp:revision>
  <cp:lastPrinted>2020-01-06T18:39:31Z</cp:lastPrinted>
  <dcterms:created xsi:type="dcterms:W3CDTF">2019-12-03T08:38:45Z</dcterms:created>
  <dcterms:modified xsi:type="dcterms:W3CDTF">2020-01-06T18:40:19Z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