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9" d="100"/>
          <a:sy n="119" d="100"/>
        </p:scale>
        <p:origin x="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5795C-69A8-6942-A6B7-4DE679C124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4321A5-408B-464A-A3A5-DD23F743ED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14B736-7732-354C-8FA1-32D15AF6B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1E89-34CC-2042-AF67-641A45441262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B3228-1EEF-C449-B5E3-7F51B14EF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C9427-43AD-584F-8CAC-EE9EFB784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F6CA-A9AD-0145-AC10-FCC782964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76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831D-0AF6-2D42-BA4D-CB41A618D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7BE052-4959-B64B-919A-063D153B23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EA6AF-D394-C14C-9D84-954C440F7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1E89-34CC-2042-AF67-641A45441262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FD11B7-CB59-A24D-A450-4DEB19E24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81341-5990-C54A-8E20-BBA745878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F6CA-A9AD-0145-AC10-FCC782964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5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390640-3375-7744-8969-8E3DE80E97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CD8D36-FB6B-BB41-ABBF-F718B2674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CA072-710C-A246-B62E-AAD5B8674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1E89-34CC-2042-AF67-641A45441262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8C4BB-CF80-8F49-A14A-CD750034C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FF68E-35E0-7C4A-8069-9CA6CDB3F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F6CA-A9AD-0145-AC10-FCC782964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941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D676F-7CAF-344F-9F88-415F53878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3F38D-6E9C-BA44-83B4-BC28B7E8D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3CF86-480F-6043-8379-998CEB16D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1E89-34CC-2042-AF67-641A45441262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B7912-7F70-A84E-A74E-850B8AAAA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142882-04C1-AE43-901A-FFABEAE98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F6CA-A9AD-0145-AC10-FCC782964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37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2CA-BD75-BA4B-AC9E-A41449DB9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127B2E-B18D-7942-9505-AB1251D33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A5ACA-4388-2941-8E11-C61F13538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1E89-34CC-2042-AF67-641A45441262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AF26E-3516-7743-873B-0FC7F2668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E780D-3BC1-7A4C-8662-AD4D4B3D9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F6CA-A9AD-0145-AC10-FCC782964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452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35D75-4FCB-4E46-A396-C05A52E0E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3997B-B852-2143-947E-F3A00089E7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548593-AA03-F746-B904-A0A392B7E6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1D4E03-C66A-AC4A-9484-E1DC1403E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1E89-34CC-2042-AF67-641A45441262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D96B06-EE52-214B-AA0C-095A22D0E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00CB96-854B-414C-9ED9-A9DFEAE15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F6CA-A9AD-0145-AC10-FCC782964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68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DF91E-C8B0-DB43-B56F-4F73ABC80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69630A-C008-224D-A48E-0A59115C7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22370F-742D-F54B-A25C-C45A7A298E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F655C6-7A61-F847-9B7B-396F2DB705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9FF943-C324-8745-9E5E-40889ED03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7856D6-7D21-DD46-BE95-F089491FA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1E89-34CC-2042-AF67-641A45441262}" type="datetimeFigureOut">
              <a:rPr lang="en-US" smtClean="0"/>
              <a:t>5/25/21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EBCB2E-ED94-6140-B692-2DFE460E6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1B9D8F-9501-7741-A55A-F914F9FD6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F6CA-A9AD-0145-AC10-FCC782964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78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98B48-DBE6-6443-A6D0-332ABAA01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C565F2-F184-F349-93A0-4E07C8B28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1E89-34CC-2042-AF67-641A45441262}" type="datetimeFigureOut">
              <a:rPr lang="en-US" smtClean="0"/>
              <a:t>5/25/21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7D0D1C-9CF2-7C45-A262-0AEA9E33E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761DA-A9A7-F745-8CE8-C5ADB945C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F6CA-A9AD-0145-AC10-FCC782964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244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F40DD1-C787-7445-B8E1-C39983ADD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1E89-34CC-2042-AF67-641A45441262}" type="datetimeFigureOut">
              <a:rPr lang="en-US" smtClean="0"/>
              <a:t>5/25/21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80C86E-0687-D342-AF38-8474EA405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36A3DE-9312-CE47-92EE-6FEFF1BC2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F6CA-A9AD-0145-AC10-FCC782964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357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848E5-0AE1-9B4D-B35A-E59CBBF0A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31D01-228F-A04B-9501-DF3619B2E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196470-FD44-294F-9572-7C919E6C00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AD6902-84AF-FF4D-AA68-B6C486A8C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1E89-34CC-2042-AF67-641A45441262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0C8557-9EBB-3243-AFB0-2D849DF67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315855-5D9A-5242-AB58-1165E45E6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F6CA-A9AD-0145-AC10-FCC782964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238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E76A1-AAE6-4646-BBAB-A00BC85DD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3D3235-8A90-354A-98FF-D0DE09749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6074EF-251E-2247-B17D-DAD6FA115D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C30788-29D9-D745-8B93-2C590A3E0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1E89-34CC-2042-AF67-641A45441262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7C63A2-EE13-5E48-B86A-EF3DD10AB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DC417-F155-8146-B94A-E14A2CD3E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FF6CA-A9AD-0145-AC10-FCC782964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24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A39F52-197F-D44C-AD38-7896C3616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2D707-EBEA-2F4F-A005-91CF0F3D0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5424D4-1465-4544-905A-092604ED1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11E89-34CC-2042-AF67-641A45441262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F2A22-8712-A349-BF81-1DB2A9EC77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07AEB-0E58-AF45-8A39-4C091492C6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FF6CA-A9AD-0145-AC10-FCC782964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159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F7BBE-C5D2-F54A-8A27-8EF2F6EF61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26B065-B672-A14C-AC8F-18D1323BAA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8CE26B8-BED8-614D-86A1-455844D818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9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059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EF39D-46AF-424B-BF42-1A99090BB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2A7810B-1769-3F4C-BD40-A801870B30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3448"/>
            <a:ext cx="12224784" cy="6871447"/>
          </a:xfrm>
        </p:spPr>
      </p:pic>
    </p:spTree>
    <p:extLst>
      <p:ext uri="{BB962C8B-B14F-4D97-AF65-F5344CB8AC3E}">
        <p14:creationId xmlns:p14="http://schemas.microsoft.com/office/powerpoint/2010/main" val="2753370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 Francis</dc:creator>
  <cp:lastModifiedBy>Tracey Francis</cp:lastModifiedBy>
  <cp:revision>1</cp:revision>
  <dcterms:created xsi:type="dcterms:W3CDTF">2021-05-25T15:24:38Z</dcterms:created>
  <dcterms:modified xsi:type="dcterms:W3CDTF">2021-05-25T15:26:17Z</dcterms:modified>
</cp:coreProperties>
</file>