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7099300" cy="10234613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Rivina TC Pen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16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Crown of Thorns</a:t>
            </a:r>
          </a:p>
          <a:p>
            <a:endParaRPr lang="en-GB" dirty="0"/>
          </a:p>
          <a:p>
            <a:r>
              <a:rPr lang="en-GB" dirty="0"/>
              <a:t>Make a Crown of Thorns out of whatever materials you can find.</a:t>
            </a:r>
          </a:p>
          <a:p>
            <a:r>
              <a:rPr lang="en-GB" dirty="0"/>
              <a:t>Write an explanation of your chosen design.</a:t>
            </a:r>
          </a:p>
          <a:p>
            <a:r>
              <a:rPr lang="en-GB" dirty="0"/>
              <a:t>What does it represent?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16</a:t>
            </a:r>
          </a:p>
        </p:txBody>
      </p:sp>
      <p:pic>
        <p:nvPicPr>
          <p:cNvPr id="8" name="Content Placeholder 7" descr="A picture containing sitting, wooden, tree, bird&#10;&#10;Description automatically generated">
            <a:extLst>
              <a:ext uri="{FF2B5EF4-FFF2-40B4-BE49-F238E27FC236}">
                <a16:creationId xmlns:a16="http://schemas.microsoft.com/office/drawing/2014/main" id="{10F8315E-155A-420A-A5B8-5871EDF31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776"/>
          <a:stretch/>
        </p:blipFill>
        <p:spPr>
          <a:xfrm>
            <a:off x="1313410" y="2577043"/>
            <a:ext cx="3962400" cy="2161212"/>
          </a:xfrm>
        </p:spPr>
      </p:pic>
      <p:pic>
        <p:nvPicPr>
          <p:cNvPr id="11" name="Picture 10" descr="A picture containing indoor, plate, table, sitting&#10;&#10;Description automatically generated">
            <a:extLst>
              <a:ext uri="{FF2B5EF4-FFF2-40B4-BE49-F238E27FC236}">
                <a16:creationId xmlns:a16="http://schemas.microsoft.com/office/drawing/2014/main" id="{9D704E33-7456-4DE5-8B57-FB5E62BE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2557969"/>
            <a:ext cx="3903864" cy="21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7290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6949E7-75E5-4BE0-B04B-B77940A9FD76}"/>
</file>

<file path=customXml/itemProps2.xml><?xml version="1.0" encoding="utf-8"?>
<ds:datastoreItem xmlns:ds="http://schemas.openxmlformats.org/officeDocument/2006/customXml" ds:itemID="{F2B6F294-6C47-4DF1-9EE4-5622873402FC}"/>
</file>

<file path=customXml/itemProps3.xml><?xml version="1.0" encoding="utf-8"?>
<ds:datastoreItem xmlns:ds="http://schemas.openxmlformats.org/officeDocument/2006/customXml" ds:itemID="{8DE847B6-B94B-4BFA-A5DE-EB6E5CCE767B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534</TotalTime>
  <Words>38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Century Gothic</vt:lpstr>
      <vt:lpstr>Arial</vt:lpstr>
      <vt:lpstr>Rivina TC Pen</vt:lpstr>
      <vt:lpstr>Vapor Trail</vt:lpstr>
      <vt:lpstr>Catholics ~ Children</vt:lpstr>
      <vt:lpstr>Challenge 16</vt:lpstr>
      <vt:lpstr>Challenge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23</cp:revision>
  <cp:lastPrinted>2020-01-06T18:52:08Z</cp:lastPrinted>
  <dcterms:created xsi:type="dcterms:W3CDTF">2019-12-03T08:38:45Z</dcterms:created>
  <dcterms:modified xsi:type="dcterms:W3CDTF">2020-01-06T18:54:58Z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