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0E67-3BAC-CB4F-88BD-8393019BB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69D771-15B1-B541-B5C8-F3EA40F14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6A168-6FA0-4344-97B7-D958AE0BE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8B2A2-F8B4-3147-A44D-98333284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65D36-EE8C-AF47-8E03-0A427B62D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7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2AB8A-632B-E242-876A-29C830FD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E5C872-EDD8-9446-ADDA-5D1017249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6AB9F-BB96-7A45-BD13-8C42FB5F8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1A6B0-BE76-3C43-8944-2AA43A9E0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3E6D0-29B7-1443-92E4-ED5C173C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6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F3AB1A-3EFF-8149-86E3-50AB7C3D00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46D899-7DAE-7741-90C6-D06563447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C2659-EA7E-654C-84CD-A4D10B364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CFBF8-517E-B14A-8E50-5CCFB5C8E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BB3A0-DD83-AE48-963B-C2B36209F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5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C3B4-5854-9243-9A73-89565A831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0353B-ACDB-2640-A8CC-C42DC16A3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03ABF-1960-A445-9F78-7CA49F5D6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9B8A0-963B-1546-8D09-413765E3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AC478-AA7D-074E-9D6C-4ADF0336E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6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E8ECF-A9CE-2E48-8361-7FC9B6DE8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D053C-E275-F942-BE9B-0AEA8F01B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BE97E-FDF8-F348-9FF2-EB1A8AB35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2FF99-D9A0-2B41-A514-DD9439486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F0B8E-5D19-8B41-92AC-278D1259D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7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2BE4E-5363-5742-9830-E08F9911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7FB3B-F805-2247-BB82-A030BAE079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054BAE-779E-8248-9BC4-ED51B3D88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13C6C-1EEB-D84D-A92E-5C4772E75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473FC-2466-6340-9958-5251472C0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2E85A-6EA2-9E4D-8F74-4917615F0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4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B3DD0-F00F-3F4B-9BD6-5173C0A88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F5E08-7A2A-6B4D-A615-152DDD126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1B7F6C-097F-FA44-ADB7-74356FE6F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C105DE-9B05-4349-9D93-DD93E7A69B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B5126D-7D40-F145-8A0D-FAE7CD354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C15220-1029-214A-AB67-9B5EB1F3D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981C89-8EA9-144D-9DD9-8344859F0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1329E-7778-9E4F-BDBF-50C25F782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1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953B7-97C6-374F-8191-2F6E1463E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014ED0-A1B9-2049-8422-589D4947C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C2CF-9C76-4A47-9FE7-6122556D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3F1AF9-2C38-E843-A234-C45A9995B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4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A337DB-9337-F449-AE86-B01EE9B62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171CCC-EB53-2F42-9948-03EAA0EED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BC9B2-1049-5C4A-9D76-9C6C14889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9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74C37-8DF5-A44B-8CCE-C0902229E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84B08-1C88-A543-92DC-3A1833B1D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03FE71-371A-FA4C-8881-A21A10586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0BAFE-B473-254C-93B1-2EF2016CE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153D3-1347-3B49-BA50-330508C28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F536B-7664-8D4C-8C19-947982B38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7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29D-9829-484D-A316-63061003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1411F-4E8B-0348-87F7-BC143C5EA5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0B185B-AE14-8F4C-80C1-40BE0FED8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A84EA-A5AC-1140-90A8-581886581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3FCE0-AA07-C245-B0EC-45264BCD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FA6B5-9CBA-FA4C-B6C6-BF77C9FCC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1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7638CA-152F-B14C-A031-7ABD8246A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7E2C9-D889-BD44-9AE2-23B390043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F178F-33DD-5742-A0A8-F8B27DF770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77BAE-12B0-DA4F-A715-F35A4FC34AA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51F48-A662-594F-9AB6-0948A4EE7A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6CD2-6469-1849-8D28-C3E1AA165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38349-5B33-E842-9CE8-244298B6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4D2BE-050A-E542-91B7-C2EE046E8F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A7EDE9-C6D0-894D-A288-C94659FC04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A6756E-C7FC-8847-9557-C27992D1E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3339"/>
            <a:ext cx="12192000" cy="690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63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26320-2919-294B-83BE-BB507C252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B6F917-4BAB-6E45-BF98-E622FAB1F6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9582"/>
          </a:xfrm>
        </p:spPr>
      </p:pic>
    </p:spTree>
    <p:extLst>
      <p:ext uri="{BB962C8B-B14F-4D97-AF65-F5344CB8AC3E}">
        <p14:creationId xmlns:p14="http://schemas.microsoft.com/office/powerpoint/2010/main" val="1214712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2021-05-25T15:26:24Z</dcterms:created>
  <dcterms:modified xsi:type="dcterms:W3CDTF">2021-05-25T15:27:49Z</dcterms:modified>
</cp:coreProperties>
</file>