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17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17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Stations of the Cross</a:t>
            </a:r>
          </a:p>
          <a:p>
            <a:endParaRPr lang="en-GB" dirty="0"/>
          </a:p>
          <a:p>
            <a:r>
              <a:rPr lang="en-GB" dirty="0"/>
              <a:t>Create your own storyboard for the Stations of the Cross</a:t>
            </a:r>
          </a:p>
          <a:p>
            <a:r>
              <a:rPr lang="en-GB" dirty="0"/>
              <a:t>Explain the importance of the events which took place in the last days of Jesus’ life.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D25DD0-7F08-450A-8D64-470EEC0FDD9E}"/>
</file>

<file path=customXml/itemProps2.xml><?xml version="1.0" encoding="utf-8"?>
<ds:datastoreItem xmlns:ds="http://schemas.openxmlformats.org/officeDocument/2006/customXml" ds:itemID="{62CA943F-4AB3-404C-9D9F-3B721552146B}"/>
</file>

<file path=customXml/itemProps3.xml><?xml version="1.0" encoding="utf-8"?>
<ds:datastoreItem xmlns:ds="http://schemas.openxmlformats.org/officeDocument/2006/customXml" ds:itemID="{185F2E90-D91A-43D3-95C2-379BEDC33A79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546</TotalTime>
  <Words>39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24</cp:revision>
  <cp:lastPrinted>2020-01-06T18:52:08Z</cp:lastPrinted>
  <dcterms:created xsi:type="dcterms:W3CDTF">2019-12-03T08:38:45Z</dcterms:created>
  <dcterms:modified xsi:type="dcterms:W3CDTF">2020-01-06T19:06:50Z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