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DB08E-A25B-9A4A-953D-0469FC823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644F4C-4CA4-4444-B8B9-083368FF1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4F0CB-F5DD-8D44-BFC9-6C20D9D69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DB942-0AE1-BE46-AF0A-C4E6CF591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3F283-EB8C-D642-A1B7-A02BCF232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3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9D401-4309-874E-96AC-49C96CE52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43CEF2-29D2-4540-AB35-668C8F375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3CF2B-CB5C-A844-B619-B8A90417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AA58A-F00E-0643-9873-75014F6DF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30B9A-33A0-F943-863C-8A239A1B1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AB3CF9-862C-7949-A2A7-4E47ACBD4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86B3F4-F032-4C4C-BDF8-30170B458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03A2B-4AEF-9747-8404-61508AD63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4E73B-F389-5744-B239-B109266B0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01DAB-E1B6-E046-99D6-28EB3E55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0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B42BD-169D-4B42-ACE9-23258FD8D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650A3-A951-FD43-A731-C083A324D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CEBF2-9C3E-6F4A-85EE-D48AA78FC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8448E-F0A2-A045-B238-8FDBD2535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06D4B-3502-644F-9582-859E8305F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4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F6F0-CFAE-D944-93DB-BAD018855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11F40-E360-D14A-BA5E-5E71975E4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17A5-6416-0C48-AC09-6F0917BD1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57063-1AD3-2243-BB09-5713A9748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06EBD-6724-0B45-9FF3-4E9DB0F2F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51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81A2C-A12C-C749-9609-8E7924C91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675BD-ED04-814B-A6DB-D0DF7166A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69DE42-854C-1347-B297-CFDBE0543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EB934-0B44-9448-9174-6FC4FEA52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72B08-7289-104A-991E-C9C3CDF6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00816-CF26-9144-8AE2-2CE01A86A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8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34F08-BCF0-0C4F-9024-E8AB7AD05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1D27C-6078-EB42-B19C-39B98EC23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8C5D8-10B0-A043-A622-38073FED3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ED7B92-536F-ED4D-9242-3267D7D97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6593FE-1072-A14D-9AD9-A52BACE667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D800F9-4817-1246-B074-B6035A070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C943B-8172-6341-9278-7E99015A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1BA458-8B94-3A48-8670-C657F16A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9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781D0-DEEE-EF4D-BD72-8C61F7914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ED1A0-A19A-ED47-AD15-68CAAC8CE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B3BCC8-DA8A-AC4A-95D1-6013F7FC4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5EB32-6052-F448-B09A-06144546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8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34E16E-326B-3443-82EC-F5C08F503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5D560-4587-8A41-A851-638B0CE97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0F9EB-4284-804B-9E2D-F22469404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2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F9757-BC1E-0D4D-9070-93D5C75D2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3B912-FD3B-0B40-AD9A-C9202B094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0F7F0-05A5-0549-B651-9353A6E29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7C55A-C931-CB44-87E7-A40AC5EEC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99318-00D5-8548-8A8D-B18495978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5E6EA-4306-3F47-ADAC-369CFB9B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9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3B1F4-C04E-2349-A57B-40141E2DA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AEB40C-33C6-8E4F-A7D0-9D818B620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B2DC7E-FE99-BB4F-805C-C13440571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17D91-3748-804A-B1D2-B39BA47D4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EF5498-C10B-1A40-81A3-8E24459B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F6447-2474-9044-8130-2A1F944A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49564-DE6C-A44D-97AD-3ECB0D549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35578-5285-7B4F-A112-8060DA873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88701-E72B-3F47-8414-F871160AA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95BBC-9293-BA44-9D2F-688265D3A5F1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A0E8E-D7C5-6943-A441-EF3BDEAA7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3F632-27DD-C24D-B192-E4CE1E22D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426FF-E1FE-014E-8E9F-4528CB35B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8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10E53-2A57-9544-A491-7B9E38F166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F4A7D-AE65-1A4F-82A4-00A44876F4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C504A8-0543-2648-993E-E2B2F9CB6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8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0A4B6-CA18-9743-8987-162D64735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0AA44B-15CF-014D-AA63-BD74CB486C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909689"/>
          </a:xfrm>
        </p:spPr>
      </p:pic>
    </p:spTree>
    <p:extLst>
      <p:ext uri="{BB962C8B-B14F-4D97-AF65-F5344CB8AC3E}">
        <p14:creationId xmlns:p14="http://schemas.microsoft.com/office/powerpoint/2010/main" val="4087672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2021-05-25T15:27:57Z</dcterms:created>
  <dcterms:modified xsi:type="dcterms:W3CDTF">2021-05-25T15:29:28Z</dcterms:modified>
</cp:coreProperties>
</file>