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18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18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700" dirty="0"/>
              <a:t>A perfect world</a:t>
            </a:r>
          </a:p>
          <a:p>
            <a:endParaRPr lang="en-GB" dirty="0"/>
          </a:p>
          <a:p>
            <a:r>
              <a:rPr lang="en-GB" sz="2400"/>
              <a:t>Debate</a:t>
            </a:r>
          </a:p>
          <a:p>
            <a:endParaRPr lang="en-GB" sz="2400" dirty="0"/>
          </a:p>
          <a:p>
            <a:pPr lvl="1"/>
            <a:r>
              <a:rPr lang="en-GB" dirty="0"/>
              <a:t>God should have created everything to be perfect so that Jesus did not have to die a painful death to restore the relationship between God and humanity.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29DF14-2AAA-4522-82CC-E8068A671911}"/>
</file>

<file path=customXml/itemProps2.xml><?xml version="1.0" encoding="utf-8"?>
<ds:datastoreItem xmlns:ds="http://schemas.openxmlformats.org/officeDocument/2006/customXml" ds:itemID="{1B3EF2AF-7AB8-490F-A5A0-19FEE971F9F5}"/>
</file>

<file path=customXml/itemProps3.xml><?xml version="1.0" encoding="utf-8"?>
<ds:datastoreItem xmlns:ds="http://schemas.openxmlformats.org/officeDocument/2006/customXml" ds:itemID="{AF5F560D-B7D4-44FB-9D56-0A1383E14FCF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554</TotalTime>
  <Words>39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25</cp:revision>
  <cp:lastPrinted>2020-01-06T19:14:32Z</cp:lastPrinted>
  <dcterms:created xsi:type="dcterms:W3CDTF">2019-12-03T08:38:45Z</dcterms:created>
  <dcterms:modified xsi:type="dcterms:W3CDTF">2020-01-06T19:14:59Z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