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8" r:id="rId3"/>
  </p:sldIdLst>
  <p:sldSz cx="12192000" cy="6858000"/>
  <p:notesSz cx="7099300" cy="10234613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  <p:embeddedFont>
      <p:font typeface="Rivina TC Pen" pitchFamily="50" charset="0"/>
      <p:regular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B83D4C-92EC-4C3B-A993-C95E17AC2B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544175" y="1317625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7E16190-8B51-4BEF-9B5A-015BD4230D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332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8DC90E7-4F04-4E6D-868B-87BC9A8E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2FDB57C-8FEE-492F-9D87-0235A30A71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28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F2AE-8E6D-4920-A6FD-BED755FB1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600" dirty="0">
                <a:latin typeface="Rivina TC Pen" pitchFamily="50" charset="0"/>
              </a:rPr>
              <a:t>Catholics ~ Children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4623E-710D-4210-87AF-5CC951D9CD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Challenge 19</a:t>
            </a:r>
          </a:p>
        </p:txBody>
      </p:sp>
      <p:pic>
        <p:nvPicPr>
          <p:cNvPr id="4" name="Content Placeholder 7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8348459C-1A26-4906-870A-0D954F866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881" y="4251499"/>
            <a:ext cx="2998238" cy="221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5FDA-B9B1-45CA-8501-72F489D0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 19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1B56686-A9D1-4D29-9991-6D22C5231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700" dirty="0"/>
              <a:t>Create a charity</a:t>
            </a:r>
          </a:p>
          <a:p>
            <a:endParaRPr lang="en-GB" dirty="0"/>
          </a:p>
          <a:p>
            <a:r>
              <a:rPr lang="en-GB" dirty="0"/>
              <a:t>In groups, create your own charity</a:t>
            </a:r>
          </a:p>
          <a:p>
            <a:r>
              <a:rPr lang="en-GB" dirty="0"/>
              <a:t>State its aims, vision and the people it is trying to help.</a:t>
            </a:r>
          </a:p>
        </p:txBody>
      </p:sp>
    </p:spTree>
    <p:extLst>
      <p:ext uri="{BB962C8B-B14F-4D97-AF65-F5344CB8AC3E}">
        <p14:creationId xmlns:p14="http://schemas.microsoft.com/office/powerpoint/2010/main" val="288763424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roduction and Outline" id="{F7AC0762-8C3D-425F-BF06-930F03B65DD0}" vid="{E2DD71E3-2B1C-48BF-94DA-18C489180B7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0" ma:contentTypeDescription="Create a new document." ma:contentTypeScope="" ma:versionID="0cf3bfbbe4e1f90152c4db0db0939444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e91eb12b942c84c733aa8c34f3dde52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BE1DE7-12CD-4261-9C2E-D992B7BF7D8B}"/>
</file>

<file path=customXml/itemProps2.xml><?xml version="1.0" encoding="utf-8"?>
<ds:datastoreItem xmlns:ds="http://schemas.openxmlformats.org/officeDocument/2006/customXml" ds:itemID="{C84B6D0C-084E-4B40-B7F0-BD2BF2E7F2AD}"/>
</file>

<file path=customXml/itemProps3.xml><?xml version="1.0" encoding="utf-8"?>
<ds:datastoreItem xmlns:ds="http://schemas.openxmlformats.org/officeDocument/2006/customXml" ds:itemID="{CDB0B678-BC80-40CC-B766-27400CC25F95}"/>
</file>

<file path=docProps/app.xml><?xml version="1.0" encoding="utf-8"?>
<Properties xmlns="http://schemas.openxmlformats.org/officeDocument/2006/extended-properties" xmlns:vt="http://schemas.openxmlformats.org/officeDocument/2006/docPropsVTypes">
  <Template>Catholics Women</Template>
  <TotalTime>602</TotalTime>
  <Words>31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Century Gothic</vt:lpstr>
      <vt:lpstr>Arial</vt:lpstr>
      <vt:lpstr>Rivina TC Pen</vt:lpstr>
      <vt:lpstr>Vapor Trail</vt:lpstr>
      <vt:lpstr>Catholics ~ Children</vt:lpstr>
      <vt:lpstr>Challenge 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Catholics ~ WOMEN</dc:title>
  <dc:creator>Jon and Sam</dc:creator>
  <cp:lastModifiedBy>Jon and Sam</cp:lastModifiedBy>
  <cp:revision>28</cp:revision>
  <cp:lastPrinted>2020-01-06T19:22:15Z</cp:lastPrinted>
  <dcterms:created xsi:type="dcterms:W3CDTF">2019-12-03T08:38:45Z</dcterms:created>
  <dcterms:modified xsi:type="dcterms:W3CDTF">2020-01-06T20:05:46Z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