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9897C-9C19-C94A-A2E1-4A62264F9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93A97-9B10-3243-BF6F-56270918D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7744E-0485-084B-ADD0-D76885A18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53F6-BAA1-C642-9191-CCF157355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CDC15-629C-7540-BD6B-0CE72778F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6579-E1A6-C342-A6C4-225E79215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0781AA-8A8B-1342-A348-C8A842C3D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924DB-5028-E141-984E-CB55342C9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A0489-E1A2-1D43-B6C5-BAA986CE8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0AF0-22BE-1A43-9ADB-F887E38D7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6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2BB5DE-AF51-A345-ADFF-750A157BF0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3DEA8-5391-CF41-BB0D-5226DC070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305A1-4495-1E47-BA3E-53873188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81C71-D6EA-4742-BEF8-D878EA680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AAE30-4CF9-7F45-BC57-9E1D09C1B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1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01F76-8BFB-2948-BD98-94463597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685F5-DEDA-484D-95F2-0FC5A8F6B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ABFB2-6CBE-0740-A94A-57646531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55A77-324A-7C4C-A366-072DF947C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999EB-EFEB-954D-BF64-3BD70B36A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0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9494A-C39C-2947-ACEF-1C95506A1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7DD0A-72EA-B44B-85B9-BC70B7C09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74CAB-59ED-3A4E-A3BC-66145F83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6FCC9-C1E0-1745-B536-33864AB87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61F5C-E525-1946-ADC5-1142F410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4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CBDAE-E59F-DE4B-A246-852EB29B4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791D8-C58C-2340-9E2A-DAD2CFF4D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D493B-062C-664C-AA63-75C59C826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88669-5014-DB48-8AC8-AE4E202A5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C86EA-2FC7-B644-AE77-F1A699671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AE14C-2439-3B44-A745-A856E82E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4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7C215-10CE-BC4D-8BCA-DFF82BAF1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A7584-3368-4B43-9B4B-139207D18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E4B0CC-4EE7-D146-8FB5-0A74615B4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DE176-7AD4-AD43-92EB-C258A64DAB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E284CA-93DA-AE4E-8AB2-930D07A68F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B52EBA-8D1F-1F47-ACDD-F7ADB22B6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8B3B1F-E67D-804F-A314-56F5CC3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265AF2-AE0C-8640-A5D0-31144C5C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581CB-2B73-0940-B787-43A00C33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C41138-254B-3C45-B9C9-18D1C2D73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F8F3BE-8536-0F43-8575-1202A73F9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ECCF25-2215-CD4E-BED6-8E40EBBD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9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9621D9-66DF-9445-B1F5-C7431DD8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D6A999-D620-6946-98C3-7AAB79C70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127F5-17C7-AB4D-AFEC-D6009EA29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6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B0037-E546-BB48-B93E-14E7390B8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2CBC9-16DC-4449-AC26-E223346E4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658CAF-D0D0-5D49-AD1C-214A90AA1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BCD45-C7B7-8F48-878B-1F7CAD50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91A3B-577F-5D4D-8417-395B440E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BC2EB-F4F4-144B-99B2-C11B96CD1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C1EC4-CF99-5B48-A587-2CE0870F5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04DF4-D8BB-E74E-9DCC-3A0759E7B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E3A81D-A590-0E44-8713-A0AF5CEFE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E29BB-5703-D847-87E4-D7755CCE9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8A7F7-550B-E44F-AC9D-E31B22003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6F188-23D7-4C4A-BB6B-9ED67A8B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0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D11795-0D70-3D41-B114-C153330A1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DB759-BB41-D543-BB1B-E1B7CCD63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799E8-AAD3-A340-9483-E2C215289E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F9D9B-F983-EE4F-A971-3175FA3ECF46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E30D1-6F4E-7C4A-B89B-B2EE582F9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79EF4-81A4-BA46-A5FD-7DC5BAE12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C1AA-0222-5543-8BC2-314A05A67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5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B0E4-C5E5-5C48-93A7-D2093A99E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B72DED-72C4-8B44-8645-F2D152951E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E03E99-103C-404A-98C2-B74DBB26F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480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2C565-F1F8-9E4B-A949-39F4FBA2D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A5B8A6-7308-F342-AD45-C44D600B2E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66765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2021-05-26T07:15:52Z</dcterms:created>
  <dcterms:modified xsi:type="dcterms:W3CDTF">2021-05-26T07:17:11Z</dcterms:modified>
</cp:coreProperties>
</file>