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C471-01F2-9944-B75D-C1BD09C2D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88635-B0F6-6548-8268-C4EEC90CD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18534-F3B8-B649-947D-67734382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A3328-8967-FD4E-89FF-B5641A59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79BBD-8917-394D-9E50-E0282017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B51A-AE02-6B4A-BBFC-BF5B2CC0B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8F0F4-7101-4244-BA50-579344C60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7C28D-3ABE-534A-A593-B3AD7690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D28D4-25BF-4448-AEDC-22381277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CB3B9-8BCD-3E41-A30E-38AF6C27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5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353783-C00D-C549-B824-E4BE69187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BCD0C-6323-0043-9FFA-A914F60EE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D53EB-7A5F-AE49-962B-FBCE0259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D6E12-5D41-7348-8DFF-21F48161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95E54-ED73-4F42-95DB-75B32BC0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2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00175-5CC1-7D4D-A3B8-E2B8EB51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3E712-6BCA-FD4E-BA5F-DD6A22B9B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F649E-7F6F-2D46-9FA5-4C7FB5277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EF369-ABBE-0547-8688-50896F9D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F8686-FA7E-9545-9A06-BE9892FC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6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076A8-4005-AC46-ACDC-29FA783BF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D6831-B2DD-7F4B-AB00-DB0A90776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FA106-7106-3943-BE7D-4DBC57F6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2DCEA-2E7A-794A-A560-81A6C163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8C206-ADDC-A747-A824-9DC58AC55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2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0B2E-4564-5148-88A8-FEEC0920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D544B-CB98-E342-9938-1C3F2422E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92F24-C43F-C84F-B4F3-6352066B3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5C9EC-EF5C-A145-998B-838A9A7E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78834-C519-3B49-AA80-ECCD8B03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FC81C-7FA0-794D-8AA0-7CBAFA3C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7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4AA2-0415-C842-AD39-DB6BC6C96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6C65C-7B3B-2F4F-B7F8-5754E45B1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77B3D-F251-AA4B-A151-82F0F7241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2C69B4-9CF9-8B44-828A-204E9AC1D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EC99B-211F-9D43-AE17-BAB363792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60BB60-E067-5248-AAD2-69749C94B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1C6A4D-401D-9F4F-98D6-B20044FD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84A5C7-62C2-7945-95C8-3EBD5F8C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3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5E0B1-5E27-0B4D-BDF5-830611C5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00ECC-641E-DB42-9ABF-154C89A3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C3F24-91E8-7F4E-B5DB-ED1BF9A0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0EA39-14B9-E649-AF8E-25467A7F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7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A56BC-2540-644E-B002-08725F6A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72D0-B5A1-2648-AB8F-277FA24E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CDBAE-DCD3-354D-AF50-05CCF101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A7A1-A661-A54A-B866-80018E7FE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FA596-4026-D846-8C2D-467CB7D83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5183C-21AF-694F-BAA5-F7C8046A1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EFA1D-F362-414B-AC28-30D5DB7D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D1F220-6F1C-9043-AA46-41FF0752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B37D2-A89D-0A40-A58A-349F6695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5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E761A-4022-E84C-A477-370686B35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39CF1-805A-024D-8853-47ACAEFC2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B9CB8-C53C-FC49-8287-CA99BE39D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71F9C-C194-944B-9C13-B7055966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2528D-0501-AE40-8123-B9A2391B0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C63C5-8BE3-6F4B-A282-8D6731B74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3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757EA-D535-7D41-923F-79D947CF4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8D09A-731E-1D40-B568-268C51944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D18A3-4DA8-0C4C-9C10-214AB98F8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2114-2EC8-F047-9106-FA4F66D61F38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2B08D-6135-E345-9BF4-BAFE8E4CB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722C9-8D1D-334D-8F4D-01C37D7D3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867AF-81F9-1846-8FEC-24034F07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701D7-27BC-1943-BAFD-46BA31ABDE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ED1F1-4BB3-0646-A747-7222CA2717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89F474-10C4-0A4A-B617-BA5B8C892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6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561CA-9B30-F74F-9D6C-29024E09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F2FB73-5FE6-C947-BE95-10E6F02E6F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8024" cy="6858000"/>
          </a:xfrm>
        </p:spPr>
      </p:pic>
    </p:spTree>
    <p:extLst>
      <p:ext uri="{BB962C8B-B14F-4D97-AF65-F5344CB8AC3E}">
        <p14:creationId xmlns:p14="http://schemas.microsoft.com/office/powerpoint/2010/main" val="50710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2021-05-25T14:37:41Z</dcterms:created>
  <dcterms:modified xsi:type="dcterms:W3CDTF">2021-05-25T14:39:14Z</dcterms:modified>
</cp:coreProperties>
</file>