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9" d="100"/>
          <a:sy n="119" d="100"/>
        </p:scale>
        <p:origin x="2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9C471-01F2-9944-B75D-C1BD09C2D8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388635-B0F6-6548-8268-C4EEC90CD4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B18534-F3B8-B649-947D-67734382F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2114-2EC8-F047-9106-FA4F66D61F38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6A3328-8967-FD4E-89FF-B5641A598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179BBD-8917-394D-9E50-E02820177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867AF-81F9-1846-8FEC-24034F078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86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6B51A-AE02-6B4A-BBFC-BF5B2CC0B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B8F0F4-7101-4244-BA50-579344C609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E7C28D-3ABE-534A-A593-B3AD7690C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2114-2EC8-F047-9106-FA4F66D61F38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1D28D4-25BF-4448-AEDC-22381277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BCB3B9-8BCD-3E41-A30E-38AF6C277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867AF-81F9-1846-8FEC-24034F078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755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353783-C00D-C549-B824-E4BE69187B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BBCD0C-6323-0043-9FFA-A914F60EEE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FD53EB-7A5F-AE49-962B-FBCE02599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2114-2EC8-F047-9106-FA4F66D61F38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D6E12-5D41-7348-8DFF-21F481614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95E54-ED73-4F42-95DB-75B32BC0C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867AF-81F9-1846-8FEC-24034F078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425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00175-5CC1-7D4D-A3B8-E2B8EB516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3E712-6BCA-FD4E-BA5F-DD6A22B9B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F649E-7F6F-2D46-9FA5-4C7FB5277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2114-2EC8-F047-9106-FA4F66D61F38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5EF369-ABBE-0547-8688-50896F9D1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CF8686-FA7E-9545-9A06-BE9892FCA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867AF-81F9-1846-8FEC-24034F078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64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076A8-4005-AC46-ACDC-29FA783BF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2D6831-B2DD-7F4B-AB00-DB0A907764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EFA106-7106-3943-BE7D-4DBC57F6C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2114-2EC8-F047-9106-FA4F66D61F38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22DCEA-2E7A-794A-A560-81A6C163D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8C206-ADDC-A747-A824-9DC58AC55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867AF-81F9-1846-8FEC-24034F078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320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20B2E-4564-5148-88A8-FEEC0920D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D544B-CB98-E342-9938-1C3F2422E3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292F24-C43F-C84F-B4F3-6352066B34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F5C9EC-EF5C-A145-998B-838A9A7E6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2114-2EC8-F047-9106-FA4F66D61F38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C78834-C519-3B49-AA80-ECCD8B034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2FC81C-7FA0-794D-8AA0-7CBAFA3C2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867AF-81F9-1846-8FEC-24034F078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878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54AA2-0415-C842-AD39-DB6BC6C96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36C65C-7B3B-2F4F-B7F8-5754E45B13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A77B3D-F251-AA4B-A151-82F0F7241B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2C69B4-9CF9-8B44-828A-204E9AC1DF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4EC99B-211F-9D43-AE17-BAB363792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60BB60-E067-5248-AAD2-69749C94B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2114-2EC8-F047-9106-FA4F66D61F38}" type="datetimeFigureOut">
              <a:rPr lang="en-US" smtClean="0"/>
              <a:t>5/25/21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1C6A4D-401D-9F4F-98D6-B20044FD9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84A5C7-62C2-7945-95C8-3EBD5F8C5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867AF-81F9-1846-8FEC-24034F078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532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5E0B1-5E27-0B4D-BDF5-830611C5F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600ECC-641E-DB42-9ABF-154C89A3A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2114-2EC8-F047-9106-FA4F66D61F38}" type="datetimeFigureOut">
              <a:rPr lang="en-US" smtClean="0"/>
              <a:t>5/25/21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FC3F24-91E8-7F4E-B5DB-ED1BF9A0D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F0EA39-14B9-E649-AF8E-25467A7F6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867AF-81F9-1846-8FEC-24034F078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279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A56BC-2540-644E-B002-08725F6A9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2114-2EC8-F047-9106-FA4F66D61F38}" type="datetimeFigureOut">
              <a:rPr lang="en-US" smtClean="0"/>
              <a:t>5/25/21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A272D0-B5A1-2648-AB8F-277FA24EF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8CDBAE-DCD3-354D-AF50-05CCF1017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867AF-81F9-1846-8FEC-24034F078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51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BA7A1-A661-A54A-B866-80018E7FE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FA596-4026-D846-8C2D-467CB7D83F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55183C-21AF-694F-BAA5-F7C8046A15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3EFA1D-F362-414B-AC28-30D5DB7D7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2114-2EC8-F047-9106-FA4F66D61F38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D1F220-6F1C-9043-AA46-41FF07522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6B37D2-A89D-0A40-A58A-349F6695F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867AF-81F9-1846-8FEC-24034F078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155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E761A-4022-E84C-A477-370686B35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A39CF1-805A-024D-8853-47ACAEFC2C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AB9CB8-C53C-FC49-8287-CA99BE39D5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71F9C-C194-944B-9C13-B70559663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2114-2EC8-F047-9106-FA4F66D61F38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F2528D-0501-AE40-8123-B9A2391B0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3C63C5-8BE3-6F4B-A282-8D6731B74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867AF-81F9-1846-8FEC-24034F078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436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F757EA-D535-7D41-923F-79D947CF4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08D09A-731E-1D40-B568-268C51944B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FD18A3-4DA8-0C4C-9C10-214AB98F84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42114-2EC8-F047-9106-FA4F66D61F38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2B08D-6135-E345-9BF4-BAFE8E4CBE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4722C9-8D1D-334D-8F4D-01C37D7D34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867AF-81F9-1846-8FEC-24034F078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22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701D7-27BC-1943-BAFD-46BA31ABDE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4ED1F1-4BB3-0646-A747-7222CA2717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89F474-10C4-0A4A-B617-BA5B8C892E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69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063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561CA-9B30-F74F-9D6C-29024E099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6F2FB73-5FE6-C947-BE95-10E6F02E6F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8024" cy="6858000"/>
          </a:xfrm>
        </p:spPr>
      </p:pic>
    </p:spTree>
    <p:extLst>
      <p:ext uri="{BB962C8B-B14F-4D97-AF65-F5344CB8AC3E}">
        <p14:creationId xmlns:p14="http://schemas.microsoft.com/office/powerpoint/2010/main" val="507108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Tracey Francis</dc:creator>
  <cp:lastModifiedBy>Tracey Francis</cp:lastModifiedBy>
  <cp:revision>1</cp:revision>
  <dcterms:created xsi:type="dcterms:W3CDTF">2021-05-25T14:37:41Z</dcterms:created>
  <dcterms:modified xsi:type="dcterms:W3CDTF">2021-05-25T14:39:14Z</dcterms:modified>
</cp:coreProperties>
</file>