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GB" dirty="0"/>
              <a:t>Challenge 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7192"/>
            <a:ext cx="10820400" cy="3999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dirty="0"/>
              <a:t>Jesuit Proverb</a:t>
            </a:r>
          </a:p>
          <a:p>
            <a:pPr lvl="1"/>
            <a:endParaRPr lang="en-GB" dirty="0"/>
          </a:p>
          <a:p>
            <a:r>
              <a:rPr lang="en-GB" sz="2800" dirty="0"/>
              <a:t>‘Show me the child of seven and I’ll show you the man.’</a:t>
            </a:r>
          </a:p>
          <a:p>
            <a:endParaRPr lang="en-GB" sz="2800" i="1" dirty="0"/>
          </a:p>
          <a:p>
            <a:pPr lvl="1"/>
            <a:r>
              <a:rPr lang="en-GB" sz="2400" dirty="0"/>
              <a:t>What does this proverb mean?</a:t>
            </a:r>
          </a:p>
          <a:p>
            <a:pPr lvl="1"/>
            <a:r>
              <a:rPr lang="en-GB" sz="2400" dirty="0"/>
              <a:t>Discuss with a partner and then take your ideas to a group.</a:t>
            </a:r>
          </a:p>
          <a:p>
            <a:endParaRPr lang="en-GB" sz="2800" dirty="0"/>
          </a:p>
          <a:p>
            <a:r>
              <a:rPr lang="en-GB" sz="2600" b="1" i="1" dirty="0"/>
              <a:t>Note: </a:t>
            </a:r>
            <a:r>
              <a:rPr lang="en-GB" sz="2600" dirty="0"/>
              <a:t>this proverb is attributed to St Ignatius of Loyola </a:t>
            </a:r>
            <a:r>
              <a:rPr lang="en-GB" sz="2600" dirty="0" err="1"/>
              <a:t>S.J</a:t>
            </a:r>
            <a:r>
              <a:rPr lang="en-GB" sz="2600" dirty="0"/>
              <a:t>. (1491-1556), the founder of the Society of Jesus (Jesuits). However, it is also said to have been written by Aristotle (384-322 </a:t>
            </a:r>
            <a:r>
              <a:rPr lang="en-GB" sz="2600" cap="small" dirty="0" err="1"/>
              <a:t>bce</a:t>
            </a:r>
            <a:r>
              <a:rPr lang="en-GB" sz="2600" dirty="0"/>
              <a:t>).</a:t>
            </a:r>
            <a:endParaRPr lang="en-GB" sz="5200" dirty="0"/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EEF91B-FFBD-4262-9F57-2525DDECF122}"/>
</file>

<file path=customXml/itemProps2.xml><?xml version="1.0" encoding="utf-8"?>
<ds:datastoreItem xmlns:ds="http://schemas.openxmlformats.org/officeDocument/2006/customXml" ds:itemID="{3BF789EE-1D08-4141-AEC5-9F7FF750EE84}"/>
</file>

<file path=customXml/itemProps3.xml><?xml version="1.0" encoding="utf-8"?>
<ds:datastoreItem xmlns:ds="http://schemas.openxmlformats.org/officeDocument/2006/customXml" ds:itemID="{33ABA943-1D2F-4A6D-8DFD-BE062F246382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32</TotalTime>
  <Words>86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6</cp:revision>
  <cp:lastPrinted>2019-12-03T08:49:07Z</cp:lastPrinted>
  <dcterms:created xsi:type="dcterms:W3CDTF">2019-12-03T08:38:45Z</dcterms:created>
  <dcterms:modified xsi:type="dcterms:W3CDTF">2020-01-06T10:22:38Z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