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20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20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The Pelican</a:t>
            </a:r>
          </a:p>
          <a:p>
            <a:endParaRPr lang="en-GB" dirty="0"/>
          </a:p>
          <a:p>
            <a:r>
              <a:rPr lang="en-GB" dirty="0"/>
              <a:t>Research the link between the Pelican and the Eucharist</a:t>
            </a:r>
          </a:p>
          <a:p>
            <a:r>
              <a:rPr lang="en-GB" dirty="0"/>
              <a:t>Explain why this link is made.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6263F1-4B79-4705-9EE9-0C5F6246036D}"/>
</file>

<file path=customXml/itemProps2.xml><?xml version="1.0" encoding="utf-8"?>
<ds:datastoreItem xmlns:ds="http://schemas.openxmlformats.org/officeDocument/2006/customXml" ds:itemID="{C3371D59-0A4A-4548-AC7D-A82808F39308}"/>
</file>

<file path=customXml/itemProps3.xml><?xml version="1.0" encoding="utf-8"?>
<ds:datastoreItem xmlns:ds="http://schemas.openxmlformats.org/officeDocument/2006/customXml" ds:itemID="{CE84AE67-9FAE-41BD-9922-4E959A2A8312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603</TotalTime>
  <Words>25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27</cp:revision>
  <cp:lastPrinted>2020-01-06T20:02:36Z</cp:lastPrinted>
  <dcterms:created xsi:type="dcterms:W3CDTF">2019-12-03T08:38:45Z</dcterms:created>
  <dcterms:modified xsi:type="dcterms:W3CDTF">2020-01-06T20:04:06Z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