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B1C0-C20B-0F40-A6B3-8D1751EF8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D097BE-91DD-114D-AA20-100F7F1A1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1007E-E230-D641-94D8-16673D9B9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06B81-5794-AF40-A307-604CD45F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84C44-96CA-EB40-A4C2-92400B02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8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FF61-885C-D64E-B581-63922BD6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F85574-9B0D-D748-A4D1-A1FDB2539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795BB-56C7-2048-985A-EB15E4978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D9890-3C3E-7546-94C3-DD25B0F60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6B341-1FA0-9344-8F7F-21B9026D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5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546522-75A0-6640-8105-7108CD4139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BE3C98-C07A-214A-AD34-3FC634BD3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BA0DE-4B2A-FA4D-BD4F-77622A7BC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1C9EA-376F-054D-81C7-B9F28847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DD6D3-0604-AB4B-AFCA-35EA03ABB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6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CE739-E02B-E042-ABBC-5BBE14425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4846F-2ED4-9B42-AA2C-902FD27F5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F6EC8-3674-FC4B-8320-24339F703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30B5E-75E2-F84C-A592-544B8A101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E868F-0F8E-474B-A345-D0CFF8B2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2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00C2-22A4-8242-BEA2-6074527FC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AE29D-3CBA-4346-AF25-4F1772621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CBBCC-8B8A-2442-B09A-9705B96A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ABAE6-BBCC-FC46-8440-6E8BE143C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617EA-3318-E44C-ADCA-E79A67174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3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A0E70-65CD-F945-8D39-5975F012D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42D3E-94EB-E74B-9AD6-C4CEF9167C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D8EF8-2259-C944-B875-60375598E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01A29-180D-CC4F-9BE0-9FE826B2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9824A-2A84-0644-83BD-33CB1047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F1D0F-3865-AF4C-AA71-A2029A862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4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983FF-1428-B849-AE04-E3F7F2F50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FFA31-F0CD-1342-A8FC-527BCD5B1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CED43-B5F2-4742-9E87-69E84A5EF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4F7AF2-FA1D-7041-998B-F5C5563AE4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A7310A-D367-474C-8133-353CCCCE0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3AB99A-78ED-3E48-A04C-92EBDF76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EF37AB-655F-B240-A230-F21300BAC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834203-6166-704B-BDE9-8B0B4E07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5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856C5-5BF3-3140-82B7-7BD0AC048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6DBCF-5844-8C41-9D75-21FED5A2E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91CB7-9608-A24E-A6A0-2D6DC55D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56B951-C16D-0D42-8E6C-A9DBCF2F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72EC3A-CFBD-FF4C-BD48-31D33E104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340026-A29E-C047-8A62-6B91A479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6D77C-5100-F44C-AB77-1248A9D5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5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16A22-84E7-8941-90F0-7EDDEA7AF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E15CB-3D38-0B49-A6F4-B305E1748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CF8795-467C-2641-A8DE-00244ABAC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88730-0C9A-1D44-A14F-C99FD5692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8112E-5B9B-F947-8716-A230C0FC9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5B20B-EAA1-9847-A480-2F9033AE3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8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33211-A7DA-4245-A50C-3D0115C95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E96057-33D9-9B43-80B6-F998B993D0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7E2486-1110-BD4C-83FC-D935E11C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C65EA-C112-884A-8E39-0AFAD239B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7578F-A79D-4443-A3E9-5D5D45AB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B2217-893C-334D-8F99-E673D84E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27FA1-DDB7-794A-B2B2-E597AE0FA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3CE7-7BEB-614F-8A12-0C85F04A7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1512A-1E20-AA4A-A29A-8578A291F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DEFFE-FB1E-2B4E-8136-CAEFC0ECBD83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C5996-1249-534A-8E7A-E19F3A7622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E168D-A660-5449-81A0-2836256DE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3150D-A18A-F648-B65B-77AB24C50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1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359F2-4080-6B40-AD30-30D1FD2087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92C58-D17F-8146-ADFD-349904BA40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DC53B4-C3E1-5D43-A01E-3E74AC0D12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85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BA162-3D78-FF49-A450-0CA0B0216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498288-8B4F-B241-A8E1-843825FA9A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4613"/>
          </a:xfrm>
        </p:spPr>
      </p:pic>
    </p:spTree>
    <p:extLst>
      <p:ext uri="{BB962C8B-B14F-4D97-AF65-F5344CB8AC3E}">
        <p14:creationId xmlns:p14="http://schemas.microsoft.com/office/powerpoint/2010/main" val="330666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2021-05-26T07:17:16Z</dcterms:created>
  <dcterms:modified xsi:type="dcterms:W3CDTF">2021-05-26T07:18:52Z</dcterms:modified>
</cp:coreProperties>
</file>