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21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21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700" dirty="0"/>
              <a:t>Acronym of Faith</a:t>
            </a:r>
          </a:p>
          <a:p>
            <a:endParaRPr lang="en-GB" dirty="0"/>
          </a:p>
          <a:p>
            <a:r>
              <a:rPr lang="en-GB" dirty="0"/>
              <a:t>Create your own acronym of faith</a:t>
            </a:r>
          </a:p>
          <a:p>
            <a:r>
              <a:rPr lang="en-GB" dirty="0"/>
              <a:t>Look at the example below</a:t>
            </a:r>
          </a:p>
          <a:p>
            <a:endParaRPr lang="en-GB" dirty="0"/>
          </a:p>
          <a:p>
            <a:pPr marL="1371600" lvl="3" indent="0">
              <a:buNone/>
            </a:pPr>
            <a:r>
              <a:rPr lang="en-GB" sz="2000" dirty="0"/>
              <a:t>F = Forsaking</a:t>
            </a:r>
          </a:p>
          <a:p>
            <a:pPr marL="1371600" lvl="3" indent="0">
              <a:buNone/>
            </a:pPr>
            <a:r>
              <a:rPr lang="en-GB" sz="2000" dirty="0"/>
              <a:t>A = All</a:t>
            </a:r>
          </a:p>
          <a:p>
            <a:pPr marL="1371600" lvl="3" indent="0">
              <a:buNone/>
            </a:pPr>
            <a:r>
              <a:rPr lang="en-GB" sz="2000" dirty="0"/>
              <a:t>I = I</a:t>
            </a:r>
          </a:p>
          <a:p>
            <a:pPr marL="1371600" lvl="3" indent="0">
              <a:buNone/>
            </a:pPr>
            <a:r>
              <a:rPr lang="en-GB" sz="2000" dirty="0"/>
              <a:t>T = Trust</a:t>
            </a:r>
          </a:p>
          <a:p>
            <a:pPr marL="1371600" lvl="3" indent="0">
              <a:buNone/>
            </a:pPr>
            <a:r>
              <a:rPr lang="en-GB" sz="2000" dirty="0"/>
              <a:t>H = Him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A5A3D-4339-491D-81F0-560CACFC034E}"/>
</file>

<file path=customXml/itemProps2.xml><?xml version="1.0" encoding="utf-8"?>
<ds:datastoreItem xmlns:ds="http://schemas.openxmlformats.org/officeDocument/2006/customXml" ds:itemID="{930FEB05-6BA3-44D7-9823-3042C94F8EB2}"/>
</file>

<file path=customXml/itemProps3.xml><?xml version="1.0" encoding="utf-8"?>
<ds:datastoreItem xmlns:ds="http://schemas.openxmlformats.org/officeDocument/2006/customXml" ds:itemID="{9D462960-A549-49C1-A958-91344EC90D55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623</TotalTime>
  <Words>36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28</cp:revision>
  <cp:lastPrinted>2020-01-06T20:02:36Z</cp:lastPrinted>
  <dcterms:created xsi:type="dcterms:W3CDTF">2019-12-03T08:38:45Z</dcterms:created>
  <dcterms:modified xsi:type="dcterms:W3CDTF">2020-01-06T20:23:19Z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