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4F84-2EA0-3943-BEEC-805CB81A2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AC253-2AE7-BD42-9E45-E6AAA06B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DE0A9-5257-3147-807D-A1AEC664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17B55-CB7E-A144-AC9F-C431A903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62F20-B2C2-DB4A-B210-00337AC4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47E0-6833-B745-9789-EF9EA898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6CA20-968F-1C42-89A8-4C372724B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63AB1-659A-D447-9449-6FE79E70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4C53-B54F-2842-A2C9-546A8438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1BCDC-1459-094D-A56A-F4FBF305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2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CB5661-46C8-4046-88D8-A9D17C472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768A6E-7BD4-904C-8E4D-32AB4C733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FC9B6-8F51-9246-9B26-4A400405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930E9-082C-CE4F-89F9-6D1832D4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A1193-D160-C240-89CB-877A6F29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5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6F640-27D5-4D4F-9D62-661123A3E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6B04-01F9-4F42-A834-78DD9C1DA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C1A98-0F1C-9B4E-A91C-2DF94087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381FB-D452-AC41-A457-7DE78E8A5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E6277-5D37-BE46-B51E-0E60C74C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1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50F8-F2C0-A041-8BFD-03B5E2638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C5599-260C-DC48-85EA-15A378B23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06528-17C5-3047-B717-ADD1F4076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1A1CB-C1CA-A440-989B-C58431E9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6357-311C-604D-A446-9B4E9C0B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66B4-AB6E-044D-9E3B-A0A9A6D6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14902-3E56-164D-A240-0A39AE1DE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5E90D-2DBB-E546-8DA5-81C92ADA7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6DC66-6D92-F345-8508-A158105D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59800-8C41-2B44-A942-A857614F3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2A74D-0C2F-144B-9BB0-EDF98540D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8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D844-D76F-FA42-BEE8-FEA21A80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F2DAE-1A14-EF45-81CE-793E2531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D9290-D80F-6B4A-96E8-81C115ACD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6A1A5-4EBB-0E49-8BAB-354B93993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92A5B-1E3D-C548-A0F6-508B781D2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1F5B40-5A02-F74D-9A6E-DFF88E54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331198-C492-9F46-97C6-DB0DA48D7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196F2-F754-B749-AC58-D32B48E6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2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07C42-1388-0C4A-81DD-8A929463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65C27B-AFD4-404C-BB70-323EFEE8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9FCE0-A387-F744-8210-5525AA15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1E27E-7777-4C43-9233-4EBDA74A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8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9D8B88-2151-D744-85A9-0D7229C4C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CF09E4-2395-0B40-BA34-A4EF8B92A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4292B-A39F-BE4D-81B5-2FEFA627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0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1B20-7E80-414F-909D-D77665A0A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EF572-04AF-B748-A972-0360F30DD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20BB8-F34D-D544-883F-A6FDF1E5B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CD173-120B-5445-8C12-67AB6812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8E27D-E25C-674B-AA1D-1E976A4C6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FE491-0C9B-5346-9648-F4434793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3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BDA9-055F-3349-B47F-80BF8C4F6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8A1C9D-6F76-0449-988D-8A454A582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75E6F-C153-3E4D-8F0E-6296FB241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AD624-5203-864E-AEE8-21B24B58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B61A3-819D-D34B-B4C8-6EA3D1CC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9AE4C-A5FC-1E45-88B6-C29C8975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0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0C79A5-23DC-8F4F-BB6C-05C1EA454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FBAE3-4932-454D-A079-5BB1F0D88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4B6AE-E63A-5947-A051-B893FD066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D248-00A1-5044-A75E-D510867B653F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D46E2-B2D8-E943-B1EF-273064FBA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F28C3-EEBA-F140-80B5-D6A843EE1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BB292-6B79-1049-8817-2F1F071E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6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DBA95-D854-FE46-9722-7B649C98B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04FEB-629F-6B4C-9206-B283ADA3D3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0E3CA5-450A-3A48-8EB4-47D882E41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350"/>
            <a:ext cx="12192000" cy="688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6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4818D-1ABE-F843-87FE-4609A1D2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69E1B2-DD74-7846-B6E6-2333B695E3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83144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2021-05-26T07:18:57Z</dcterms:created>
  <dcterms:modified xsi:type="dcterms:W3CDTF">2021-05-26T07:20:11Z</dcterms:modified>
</cp:coreProperties>
</file>