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22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22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700" dirty="0"/>
              <a:t>Jesus and Satan</a:t>
            </a:r>
          </a:p>
          <a:p>
            <a:endParaRPr lang="en-GB" dirty="0"/>
          </a:p>
          <a:p>
            <a:r>
              <a:rPr lang="en-GB" dirty="0"/>
              <a:t>Create a poster which shows your understanding of Jesus and Satan.</a:t>
            </a:r>
          </a:p>
        </p:txBody>
      </p:sp>
      <p:pic>
        <p:nvPicPr>
          <p:cNvPr id="11" name="Picture 10" descr="A picture containing man, standing&#10;&#10;Description automatically generated">
            <a:extLst>
              <a:ext uri="{FF2B5EF4-FFF2-40B4-BE49-F238E27FC236}">
                <a16:creationId xmlns:a16="http://schemas.microsoft.com/office/drawing/2014/main" id="{A67D1573-8B30-4A94-9461-4A71B2910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31" y="3919414"/>
            <a:ext cx="3834938" cy="27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9DC521-D274-420F-A536-50F0A2825A29}"/>
</file>

<file path=customXml/itemProps2.xml><?xml version="1.0" encoding="utf-8"?>
<ds:datastoreItem xmlns:ds="http://schemas.openxmlformats.org/officeDocument/2006/customXml" ds:itemID="{D3C25E5F-A29E-4739-84B0-EDF1DAADBCA8}"/>
</file>

<file path=customXml/itemProps3.xml><?xml version="1.0" encoding="utf-8"?>
<ds:datastoreItem xmlns:ds="http://schemas.openxmlformats.org/officeDocument/2006/customXml" ds:itemID="{44D4B049-E329-44E5-B94F-287BE1FF2727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636</TotalTime>
  <Words>22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29</cp:revision>
  <cp:lastPrinted>2020-01-06T20:30:24Z</cp:lastPrinted>
  <dcterms:created xsi:type="dcterms:W3CDTF">2019-12-03T08:38:45Z</dcterms:created>
  <dcterms:modified xsi:type="dcterms:W3CDTF">2020-01-06T20:36:49Z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