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23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23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700" dirty="0"/>
              <a:t>First Communion</a:t>
            </a:r>
          </a:p>
          <a:p>
            <a:endParaRPr lang="en-GB" dirty="0"/>
          </a:p>
          <a:p>
            <a:r>
              <a:rPr lang="en-GB" dirty="0"/>
              <a:t>If you could change anything about a child’s First Communion, what would it be and why?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C70B1A-5337-42F6-B541-CC2E564477C9}"/>
</file>

<file path=customXml/itemProps2.xml><?xml version="1.0" encoding="utf-8"?>
<ds:datastoreItem xmlns:ds="http://schemas.openxmlformats.org/officeDocument/2006/customXml" ds:itemID="{81AF2E3F-2C54-4070-A27B-9A1883841A60}"/>
</file>

<file path=customXml/itemProps3.xml><?xml version="1.0" encoding="utf-8"?>
<ds:datastoreItem xmlns:ds="http://schemas.openxmlformats.org/officeDocument/2006/customXml" ds:itemID="{06373B90-AD19-4363-9007-BE157F6E772D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638</TotalTime>
  <Words>27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30</cp:revision>
  <cp:lastPrinted>2020-01-06T20:38:00Z</cp:lastPrinted>
  <dcterms:created xsi:type="dcterms:W3CDTF">2019-12-03T08:38:45Z</dcterms:created>
  <dcterms:modified xsi:type="dcterms:W3CDTF">2020-01-06T20:38:26Z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