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7F3AC-A0BF-B94A-AD50-B6B83E1C71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970DB8-FD7E-8448-A50F-207D23822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03ECB-FF74-6745-9B64-0825FF355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B7BD-61DA-E745-8808-C79D67CDA6B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05D26-04BE-034E-B834-0909FE5B7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BE7C7-6D21-1947-8363-55CCADDC4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6ADD-B7D4-BE4B-8F9E-B36A610AF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375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6E51E-63D8-BC44-890D-92432B5D9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BCCA5-8507-4D42-AEA5-4A6D905E7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96F88-4DC4-2644-80D4-CC751C90B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B7BD-61DA-E745-8808-C79D67CDA6B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34F08-37DB-B34F-BEEA-70FFC9E47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C4E9A-64EC-E94E-92C1-6AB53FB01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6ADD-B7D4-BE4B-8F9E-B36A610AF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58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7B3344-C79B-764D-8F45-7D642D2F5F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810DC0-5CC8-B641-A35D-F0155374CA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9A37A-D340-3142-92B9-D4307525C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B7BD-61DA-E745-8808-C79D67CDA6B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FD11C-3929-9E4B-AD14-A5338C2A7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A05BD-5B50-E94A-828E-F550AB249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6ADD-B7D4-BE4B-8F9E-B36A610AF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6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5446B-577B-B843-8AB7-92B247811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BD97F-78DD-294B-A442-E75AD922F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ECE6B-8C7F-2540-9BBC-AAA567AAC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B7BD-61DA-E745-8808-C79D67CDA6B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675B6-EA13-5541-9066-5BF02B9B0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4C5A1-5D2B-E14C-812A-724FF35A6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6ADD-B7D4-BE4B-8F9E-B36A610AF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5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9E7F0-02A4-8B42-8364-F7C82EAA0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38FD20-7880-574E-B38F-A9E5D94DB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0AE9A-EA7A-224F-82E1-7816C5B20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B7BD-61DA-E745-8808-C79D67CDA6B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691CF-3FB8-6D4A-965E-6EE6B67D8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3F407-F13E-484E-8DD5-FAD7D8AD9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6ADD-B7D4-BE4B-8F9E-B36A610AF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6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95F2B-0AF8-064F-A32F-6B80180FF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3B986-517C-EC48-9903-D0D24C408E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4FBCC5-551C-8444-B0CA-27AFD1BE6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24CD25-9F6E-0D44-86C4-9073695C6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B7BD-61DA-E745-8808-C79D67CDA6B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CEB22A-016F-EE4C-B16A-457C85335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5E91F6-2DC7-F544-AB45-EFA43CD24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6ADD-B7D4-BE4B-8F9E-B36A610AF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9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A155B-40DD-184A-97D5-228E0157A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B3EBED-2E20-8743-B63C-FA84D075D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FA4B6-8DB2-854A-88E7-CC1440DA5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F59DD0-0C09-FC4A-AADC-EAA437868E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AAE3DB-CCA1-0B41-950C-D601189A4E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4D6430-A758-9443-97B8-091C3B6AC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B7BD-61DA-E745-8808-C79D67CDA6B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44C7A1-B39D-704B-AEB1-37072B995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7C273E-8E12-D446-ADDF-43FC8E8F3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6ADD-B7D4-BE4B-8F9E-B36A610AF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52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3B02B-D0BB-084B-AD52-219DBFF4A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7BEEC2-33D7-F24A-AC6E-9B639BB71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B7BD-61DA-E745-8808-C79D67CDA6B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0E2E63-9A7C-7341-9EC2-0FC565C98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08732-4C29-D14D-BB9D-045795531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6ADD-B7D4-BE4B-8F9E-B36A610AF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96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218600-F3C7-334A-B9B4-0600BE1DD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B7BD-61DA-E745-8808-C79D67CDA6B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EF95C5-53DC-DB41-B46A-E2ADE6B91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43662F-C362-DA49-8E8E-C63E42517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6ADD-B7D4-BE4B-8F9E-B36A610AF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0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1C7F5-93DD-5846-A088-B018D618D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0EB2E-257D-A24B-AE73-51DFC26A5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21289-2469-8743-8DD7-DF960647C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837EC-7070-824D-8899-148D1B036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B7BD-61DA-E745-8808-C79D67CDA6B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7ECB2-E72A-E74E-BCE7-4FC6BB41F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5D4EC1-D827-0E48-AEEB-42A2ED551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6ADD-B7D4-BE4B-8F9E-B36A610AF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07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879FD-21F3-C540-B01A-EB70ABEE2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3E1FE5-9BB2-7046-92BF-546E8880A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A01107-4B9A-8145-9E25-660AC3C9E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0E849F-3D25-9547-9B80-DF8347BFA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B7BD-61DA-E745-8808-C79D67CDA6B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99163-4041-F848-9B9C-940F76CDD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B51205-F33C-EA44-8D2C-B9DE9A47C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6ADD-B7D4-BE4B-8F9E-B36A610AF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29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36CC52-D381-314A-83BA-FEEB2619E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97FBD-59C4-CD44-BA3D-173A9A1E8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0C162-436A-D445-B8E9-ADEAD86E78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0B7BD-61DA-E745-8808-C79D67CDA6B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F6B17-F41B-AB44-9A8B-9BAFF9312D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3F64B-A59C-6945-A0A7-F435D54A7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26ADD-B7D4-BE4B-8F9E-B36A610AF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9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2A819-CF02-4B48-A77B-71BF49824F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6FAB57-AF6A-8C44-989F-3A90F8E1F2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A6D3F7-D5AE-3145-92E2-EDFFC8570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350"/>
            <a:ext cx="12192000" cy="686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811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DCBF2-DCAE-474F-863B-2FF99363C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20B3A2F-FFCE-5E43-9238-E2FF223C1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219214" cy="6858000"/>
          </a:xfrm>
        </p:spPr>
      </p:pic>
    </p:spTree>
    <p:extLst>
      <p:ext uri="{BB962C8B-B14F-4D97-AF65-F5344CB8AC3E}">
        <p14:creationId xmlns:p14="http://schemas.microsoft.com/office/powerpoint/2010/main" val="1824676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2021-05-26T07:22:44Z</dcterms:created>
  <dcterms:modified xsi:type="dcterms:W3CDTF">2021-05-26T07:24:13Z</dcterms:modified>
</cp:coreProperties>
</file>