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24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24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700" dirty="0"/>
              <a:t>Receiving Communion</a:t>
            </a:r>
          </a:p>
          <a:p>
            <a:endParaRPr lang="en-GB" dirty="0"/>
          </a:p>
          <a:p>
            <a:r>
              <a:rPr lang="en-GB" dirty="0"/>
              <a:t>Try to explain how receiving Communion might help a person understand what Jesus accomplished.</a:t>
            </a:r>
          </a:p>
          <a:p>
            <a:r>
              <a:rPr lang="en-GB" dirty="0"/>
              <a:t>Present your ideas in an essay or a poster.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2AE496-4F99-4907-B09A-EF4C1BDB6298}"/>
</file>

<file path=customXml/itemProps2.xml><?xml version="1.0" encoding="utf-8"?>
<ds:datastoreItem xmlns:ds="http://schemas.openxmlformats.org/officeDocument/2006/customXml" ds:itemID="{B5D9FE61-031A-4084-9E49-E657072C5C13}"/>
</file>

<file path=customXml/itemProps3.xml><?xml version="1.0" encoding="utf-8"?>
<ds:datastoreItem xmlns:ds="http://schemas.openxmlformats.org/officeDocument/2006/customXml" ds:itemID="{8B09436C-E74E-4F26-9209-2FAD52246526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651</TotalTime>
  <Words>34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32</cp:revision>
  <cp:lastPrinted>2020-01-06T20:51:14Z</cp:lastPrinted>
  <dcterms:created xsi:type="dcterms:W3CDTF">2019-12-03T08:38:45Z</dcterms:created>
  <dcterms:modified xsi:type="dcterms:W3CDTF">2020-01-06T20:51:40Z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