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4A41A-36E6-8E44-AD97-5185CA79A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7EC9C-7C5F-254D-B0B3-400A1B825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7320A-79FE-9140-AB12-F4DA224D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AC292-72FC-C24E-8819-D9DDE6F9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B0FF-479A-1647-8BEA-54018DDD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D409-5869-8345-B739-C40E5409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260E5-DEAF-184C-8E59-4A1E7CDD6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1732C-812C-3140-8119-B8D93012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4C2E-16F7-124E-943D-1B9B45C7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FCEED-5D51-244A-9C2E-A0E62A733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0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89AC4-7E94-C54D-8D89-734311113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33206-4FD9-A14F-81A8-D9D3D9853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4E841-571E-AC40-BC47-9295F4B5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031AD-ADD7-5041-87EA-169132C2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F3A7F-7E4B-484A-89BF-D6F45A85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A0C4-82AE-F240-9B17-FE55186A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5F7D5-F5FB-B84F-BF9E-0DD3172D7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C686-B878-BF4B-9747-D7A4124F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AD45E-9E83-6647-91C3-F6A5BE349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68697-23D4-6147-8F3D-C82FCB8B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0FF76-1307-6944-85B5-3FFA7F5B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1604F-E311-874A-B433-540234AC3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A16DD-3754-BB4C-A32D-C4C90236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B2F15-9DDF-A844-9AD9-AEFA6559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AE153-C042-6A40-A4D1-24DC4591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7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86A9-AB7A-434C-AF50-A422B6B83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6CC4F-9E0B-1549-94C5-AF4A07902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69E46-7EC2-194D-ADF7-181F0B793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18BDE-5E39-C049-AF45-2528F84A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1DF93-DD97-6749-980C-84AF9D4F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6EEC6-D883-0948-9761-B0D677D7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7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E5DE4-BCAF-744D-839F-F89F5A49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ACF20-7D6B-F54F-9F2B-8B804D527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C965F-004A-1246-A7FB-7BB7836F6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DE519-A760-414D-A28A-DCD6F2CF2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0BD9A-6527-6D40-9D65-DD6AFE4F4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48939-7136-9F49-A471-81D834C9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541FA-0403-CC44-942F-489B1929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536D1-AC92-8B4D-8F09-9EA020E3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7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CB4F4-1A55-264D-BFF4-CD969413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EF88F-F764-434C-A1F6-87826D1E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1339B-D852-7B4B-AEF8-940508BC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F1667-55EA-754B-806F-88B02C1F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5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F58A4-B169-314E-BC4E-174F997E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02DC3-04CC-FC48-A3B6-8439241B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B17C9-D6E2-144D-9B80-7A5D7769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1C94-6728-E748-AC43-52B5C4F1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4775E-EF7E-A64F-BBAA-9E2FE28C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83955-3AE9-E446-A3E2-605C79228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F7171-77D0-A947-8849-C5D55A10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0ABCC-5603-8947-B123-D2439649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9FE50-7955-264B-B622-4C6FA235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7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89C6B-F78D-E342-BB3B-B5FF5D74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CE3622-45A0-DE49-A53A-211E5B0AD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607E6-E800-F241-8ABD-81CEE48C8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F119A-063F-8C45-8D90-27CD67A5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8416B-5B67-4C4F-A14A-266C586A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C2AB2-E1DC-7848-8988-427A85C3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F186C-0EA6-A74D-A4E5-9997F09F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90931-1DAA-FA4A-8353-BED04ED79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A930E-B5BD-F64D-903D-B60351566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9327-95B6-164C-A99C-3181FCF7A832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94DEB-2F00-2549-9E8E-2F30EA6B3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E3D6E-3FD9-DD41-86DE-82407AA7C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CC8E7-AC1A-8E48-B865-4758CF4FB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6D7C8-27BC-A845-BD0B-DBB6B303AB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EA2EA-077D-134F-9D60-AD492EDA34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EB63A9-6557-AF4B-8F95-71BCEF1F4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132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8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1147E-C600-B94B-8DE3-2558A7EE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028A563-6F9F-6545-A46F-433DFFD8E3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16968" cy="6858000"/>
          </a:xfrm>
        </p:spPr>
      </p:pic>
    </p:spTree>
    <p:extLst>
      <p:ext uri="{BB962C8B-B14F-4D97-AF65-F5344CB8AC3E}">
        <p14:creationId xmlns:p14="http://schemas.microsoft.com/office/powerpoint/2010/main" val="232115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2021-05-26T07:24:22Z</dcterms:created>
  <dcterms:modified xsi:type="dcterms:W3CDTF">2021-05-26T07:26:01Z</dcterms:modified>
</cp:coreProperties>
</file>