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 snapToObjects="1">
      <p:cViewPr varScale="1">
        <p:scale>
          <a:sx n="119" d="100"/>
          <a:sy n="119" d="100"/>
        </p:scale>
        <p:origin x="21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D4A41A-36E6-8E44-AD97-5185CA79A7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67EC9C-7C5F-254D-B0B3-400A1B8257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07320A-79FE-9140-AB12-F4DA224DB9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29327-95B6-164C-A99C-3181FCF7A832}" type="datetimeFigureOut">
              <a:rPr lang="en-US" smtClean="0"/>
              <a:t>5/26/21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BAC292-72FC-C24E-8819-D9DDE6F9B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33B0FF-479A-1647-8BEA-54018DDDF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CC8E7-AC1A-8E48-B865-4758CF4FB8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459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5ED409-5869-8345-B739-C40E5409A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E260E5-DEAF-184C-8E59-4A1E7CDD6D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51732C-812C-3140-8119-B8D93012E3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29327-95B6-164C-A99C-3181FCF7A832}" type="datetimeFigureOut">
              <a:rPr lang="en-US" smtClean="0"/>
              <a:t>5/26/21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DB4C2E-16F7-124E-943D-1B9B45C7B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AFCEED-5D51-244A-9C2E-A0E62A733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CC8E7-AC1A-8E48-B865-4758CF4FB8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003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F289AC4-7E94-C54D-8D89-734311113D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333206-4FD9-A14F-81A8-D9D3D9853C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24E841-571E-AC40-BC47-9295F4B57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29327-95B6-164C-A99C-3181FCF7A832}" type="datetimeFigureOut">
              <a:rPr lang="en-US" smtClean="0"/>
              <a:t>5/26/21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F031AD-ADD7-5041-87EA-169132C26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6F3A7F-7E4B-484A-89BF-D6F45A85A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CC8E7-AC1A-8E48-B865-4758CF4FB8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317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32A0C4-82AE-F240-9B17-FE55186A24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35F7D5-F5FB-B84F-BF9E-0DD3172D71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5BC686-B878-BF4B-9747-D7A4124F78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29327-95B6-164C-A99C-3181FCF7A832}" type="datetimeFigureOut">
              <a:rPr lang="en-US" smtClean="0"/>
              <a:t>5/26/21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AAD45E-9E83-6647-91C3-F6A5BE349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468697-23D4-6147-8F3D-C82FCB8BF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CC8E7-AC1A-8E48-B865-4758CF4FB8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005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70FF76-1307-6944-85B5-3FFA7F5B3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D1604F-E311-874A-B433-540234AC3E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4A16DD-3754-BB4C-A32D-C4C902369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29327-95B6-164C-A99C-3181FCF7A832}" type="datetimeFigureOut">
              <a:rPr lang="en-US" smtClean="0"/>
              <a:t>5/26/21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2B2F15-9DDF-A844-9AD9-AEFA65598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EAE153-C042-6A40-A4D1-24DC45918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CC8E7-AC1A-8E48-B865-4758CF4FB8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370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286A9-AB7A-434C-AF50-A422B6B831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06CC4F-9E0B-1549-94C5-AF4A079020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569E46-7EC2-194D-ADF7-181F0B793C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818BDE-5E39-C049-AF45-2528F84A6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29327-95B6-164C-A99C-3181FCF7A832}" type="datetimeFigureOut">
              <a:rPr lang="en-US" smtClean="0"/>
              <a:t>5/26/21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D1DF93-DD97-6749-980C-84AF9D4F6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C6EEC6-D883-0948-9761-B0D677D73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CC8E7-AC1A-8E48-B865-4758CF4FB8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577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0E5DE4-BCAF-744D-839F-F89F5A4908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5ACF20-7D6B-F54F-9F2B-8B804D5270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2C965F-004A-1246-A7FB-7BB7836F6E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EEDE519-A760-414D-A28A-DCD6F2CF24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B0BD9A-6527-6D40-9D65-DD6AFE4F4B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9748939-7136-9F49-A471-81D834C93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29327-95B6-164C-A99C-3181FCF7A832}" type="datetimeFigureOut">
              <a:rPr lang="en-US" smtClean="0"/>
              <a:t>5/26/21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6B541FA-0403-CC44-942F-489B1929A4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CC536D1-AC92-8B4D-8F09-9EA020E33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CC8E7-AC1A-8E48-B865-4758CF4FB8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078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CB4F4-1A55-264D-BFF4-CD9694131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AEF88F-F764-434C-A1F6-87826D1EE4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29327-95B6-164C-A99C-3181FCF7A832}" type="datetimeFigureOut">
              <a:rPr lang="en-US" smtClean="0"/>
              <a:t>5/26/21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E1339B-D852-7B4B-AEF8-940508BC7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4F1667-55EA-754B-806F-88B02C1FB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CC8E7-AC1A-8E48-B865-4758CF4FB8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856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8F58A4-B169-314E-BC4E-174F997E1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29327-95B6-164C-A99C-3181FCF7A832}" type="datetimeFigureOut">
              <a:rPr lang="en-US" smtClean="0"/>
              <a:t>5/26/21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202DC3-04CC-FC48-A3B6-8439241BD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DB17C9-D6E2-144D-9B80-7A5D7769E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CC8E7-AC1A-8E48-B865-4758CF4FB8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601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A61C94-6728-E748-AC43-52B5C4F168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D4775E-EF7E-A64F-BBAA-9E2FE28CCE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A83955-3AE9-E446-A3E2-605C792282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CF7171-77D0-A947-8849-C5D55A101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29327-95B6-164C-A99C-3181FCF7A832}" type="datetimeFigureOut">
              <a:rPr lang="en-US" smtClean="0"/>
              <a:t>5/26/21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E0ABCC-5603-8947-B123-D2439649F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E9FE50-7955-264B-B622-4C6FA2351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CC8E7-AC1A-8E48-B865-4758CF4FB8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972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089C6B-F78D-E342-BB3B-B5FF5D7479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4CE3622-45A0-DE49-A53A-211E5B0AD3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D607E6-E800-F241-8ABD-81CEE48C80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FF119A-063F-8C45-8D90-27CD67A5B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29327-95B6-164C-A99C-3181FCF7A832}" type="datetimeFigureOut">
              <a:rPr lang="en-US" smtClean="0"/>
              <a:t>5/26/21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68416B-5B67-4C4F-A14A-266C586A2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2C2AB2-E1DC-7848-8988-427A85C34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CC8E7-AC1A-8E48-B865-4758CF4FB8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48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1EF186C-0EA6-A74D-A4E5-9997F09F8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690931-1DAA-FA4A-8353-BED04ED794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0A930E-B5BD-F64D-903D-B603515668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29327-95B6-164C-A99C-3181FCF7A832}" type="datetimeFigureOut">
              <a:rPr lang="en-US" smtClean="0"/>
              <a:t>5/26/21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E94DEB-2F00-2549-9E8E-2F30EA6B3A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4E3D6E-3FD9-DD41-86DE-82407AA7CA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0CC8E7-AC1A-8E48-B865-4758CF4FB8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886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F6D7C8-27BC-A845-BD0B-DBB6B303AB5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1EA2EA-077D-134F-9D60-AD492EDA34E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CEB63A9-6557-AF4B-8F95-71BCEF1F48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221325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8386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E1147E-C600-B94B-8DE3-2558A7EE8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6028A563-6F9F-6545-A46F-433DFFD8E31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316968" cy="6858000"/>
          </a:xfrm>
        </p:spPr>
      </p:pic>
    </p:spTree>
    <p:extLst>
      <p:ext uri="{BB962C8B-B14F-4D97-AF65-F5344CB8AC3E}">
        <p14:creationId xmlns:p14="http://schemas.microsoft.com/office/powerpoint/2010/main" val="23211531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Tracey Francis</dc:creator>
  <cp:lastModifiedBy>Tracey Francis</cp:lastModifiedBy>
  <cp:revision>1</cp:revision>
  <dcterms:created xsi:type="dcterms:W3CDTF">2021-05-26T07:24:22Z</dcterms:created>
  <dcterms:modified xsi:type="dcterms:W3CDTF">2021-05-26T07:26:01Z</dcterms:modified>
</cp:coreProperties>
</file>