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47E16190-8B51-4BEF-9B5A-015BD4230D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33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8DC90E7-4F04-4E6D-868B-87BC9A8E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2FDB57C-8FEE-492F-9D87-0235A30A71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25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25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B56686-A9D1-4D29-9991-6D22C523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700" dirty="0"/>
              <a:t>Why ‘white’?</a:t>
            </a:r>
          </a:p>
          <a:p>
            <a:endParaRPr lang="en-GB" dirty="0"/>
          </a:p>
          <a:p>
            <a:r>
              <a:rPr lang="en-GB" sz="2400"/>
              <a:t>Research</a:t>
            </a:r>
          </a:p>
          <a:p>
            <a:endParaRPr lang="en-GB" sz="2400" dirty="0"/>
          </a:p>
          <a:p>
            <a:pPr lvl="1"/>
            <a:r>
              <a:rPr lang="en-GB" dirty="0"/>
              <a:t>What is the symbolism of wearing white for a first communion?</a:t>
            </a:r>
          </a:p>
        </p:txBody>
      </p:sp>
    </p:spTree>
    <p:extLst>
      <p:ext uri="{BB962C8B-B14F-4D97-AF65-F5344CB8AC3E}">
        <p14:creationId xmlns:p14="http://schemas.microsoft.com/office/powerpoint/2010/main" val="288763424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and Outline" id="{F7AC0762-8C3D-425F-BF06-930F03B65DD0}" vid="{E2DD71E3-2B1C-48BF-94DA-18C489180B7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99DE5F8-F09A-42D9-A184-4D8550002F33}"/>
</file>

<file path=customXml/itemProps2.xml><?xml version="1.0" encoding="utf-8"?>
<ds:datastoreItem xmlns:ds="http://schemas.openxmlformats.org/officeDocument/2006/customXml" ds:itemID="{166C2B54-87CF-434B-BDC6-31304C59235E}"/>
</file>

<file path=customXml/itemProps3.xml><?xml version="1.0" encoding="utf-8"?>
<ds:datastoreItem xmlns:ds="http://schemas.openxmlformats.org/officeDocument/2006/customXml" ds:itemID="{9374DEC2-3647-42D9-9A5D-8C0AEE9C6777}"/>
</file>

<file path=docProps/app.xml><?xml version="1.0" encoding="utf-8"?>
<Properties xmlns="http://schemas.openxmlformats.org/officeDocument/2006/extended-properties" xmlns:vt="http://schemas.openxmlformats.org/officeDocument/2006/docPropsVTypes">
  <Template>Catholics Women</Template>
  <TotalTime>649</TotalTime>
  <Words>24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Challenge 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WOMEN</dc:title>
  <dc:creator>Jon and Sam</dc:creator>
  <cp:lastModifiedBy>Jon and Sam</cp:lastModifiedBy>
  <cp:revision>31</cp:revision>
  <cp:lastPrinted>2020-01-06T20:48:59Z</cp:lastPrinted>
  <dcterms:created xsi:type="dcterms:W3CDTF">2019-12-03T08:38:45Z</dcterms:created>
  <dcterms:modified xsi:type="dcterms:W3CDTF">2020-01-06T20:49:36Z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