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19" d="100"/>
          <a:sy n="119" d="100"/>
        </p:scale>
        <p:origin x="2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2C285-DDA9-204F-86E8-CE9E3E3031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41BFF9-D566-4741-AD34-82B5789D74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F6AD6D-1310-834D-B5E2-7AC856508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31ED8-29AD-5848-81F2-5D3865050BAB}" type="datetimeFigureOut">
              <a:rPr lang="en-US" smtClean="0"/>
              <a:t>5/26/21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339014-271C-9847-AFF6-62D9D470C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4946DC-B20C-194D-865F-B4A49397F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A94A4-8037-6746-855E-91F6C5633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409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B7F00-747C-E644-B96A-934EBD54F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EC8F3F-2294-4346-B671-9B2B4756D5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2EA095-647F-5D47-9391-D54F28F31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31ED8-29AD-5848-81F2-5D3865050BAB}" type="datetimeFigureOut">
              <a:rPr lang="en-US" smtClean="0"/>
              <a:t>5/26/21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D1BCB6-5C30-B445-A89B-B75A2ECF6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4993C4-1653-DB46-A608-C30BE036B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A94A4-8037-6746-855E-91F6C5633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316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875745-15E5-DF4D-9157-C644B517EA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976502-17C9-6E4B-98EC-69B9C199BB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C62A11-9008-4245-BA70-A0F09E4BD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31ED8-29AD-5848-81F2-5D3865050BAB}" type="datetimeFigureOut">
              <a:rPr lang="en-US" smtClean="0"/>
              <a:t>5/26/21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B7AF8F-2206-614F-93DB-20F62673D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7CB54-4BA3-B346-AFF9-A1853B4B2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A94A4-8037-6746-855E-91F6C5633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053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1A9D7-86D5-3740-AB51-7D188237F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C84B8-731F-2047-AAC8-4F19EDDE5F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517840-9876-E945-A6BB-F6676CFC8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31ED8-29AD-5848-81F2-5D3865050BAB}" type="datetimeFigureOut">
              <a:rPr lang="en-US" smtClean="0"/>
              <a:t>5/26/21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3D292C-906C-A443-B168-D3CF7170D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EB0101-597E-9B4B-9E2E-106822447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A94A4-8037-6746-855E-91F6C5633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498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EF6F1-A3F8-324C-B62E-01E90EB70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73B59A-5921-CF43-8D8A-493ADBB93E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54D748-0E93-A94E-8FB6-F7ED630C1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31ED8-29AD-5848-81F2-5D3865050BAB}" type="datetimeFigureOut">
              <a:rPr lang="en-US" smtClean="0"/>
              <a:t>5/26/21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3F3B74-CDD5-8341-9C34-ACC2852F9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F6B90A-6309-9240-AE84-72FB3625E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A94A4-8037-6746-855E-91F6C5633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25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9A503-C8AC-B141-8445-036BA3858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2FF9CB-AB15-5A47-894B-50F93DD175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E8FA0E-9E01-3B49-AB01-777CE649F6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40485F-9E72-314F-9D84-F74DCA59B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31ED8-29AD-5848-81F2-5D3865050BAB}" type="datetimeFigureOut">
              <a:rPr lang="en-US" smtClean="0"/>
              <a:t>5/26/21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86C221-9325-414C-B450-31BE6C4B4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00D9CD-3B8D-1D42-BC4F-0A2F1C0F2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A94A4-8037-6746-855E-91F6C5633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167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16192-E675-1A4D-BEC5-702BC713E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928D06-5964-BA4C-995C-F8C4D59BBB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E97A2A-96E0-E54B-86B6-CE6D5CB476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F048F1-1E7F-5B43-B9E6-F00C4AAC6C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DCD052-F562-2346-98F2-D49164F860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1BB06C-E011-5247-9B21-591E7116E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31ED8-29AD-5848-81F2-5D3865050BAB}" type="datetimeFigureOut">
              <a:rPr lang="en-US" smtClean="0"/>
              <a:t>5/26/21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B53E37-0422-EF41-859B-D3A24B447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F3661F3-FF79-104F-AA68-3036B0C3F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A94A4-8037-6746-855E-91F6C5633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354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9A009-D116-FE4F-AEA9-0C90AD944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AC8EB4-A473-0549-A7F2-C1EEBAEAC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31ED8-29AD-5848-81F2-5D3865050BAB}" type="datetimeFigureOut">
              <a:rPr lang="en-US" smtClean="0"/>
              <a:t>5/26/21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6FAFBD-352F-6942-B6A7-642D4BB9C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18F68E-E38A-9542-8E0F-4758B898C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A94A4-8037-6746-855E-91F6C5633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012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A9D6E2-82C4-804C-BFC6-87EAF7711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31ED8-29AD-5848-81F2-5D3865050BAB}" type="datetimeFigureOut">
              <a:rPr lang="en-US" smtClean="0"/>
              <a:t>5/26/21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469A71-2C34-A04E-B413-15EEEE769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442EC9-D127-8E4F-97F3-48420A219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A94A4-8037-6746-855E-91F6C5633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146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11CD8-7765-0545-AAA3-F8AD70FEB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428820-D2B4-8948-9CA4-7CD64A43A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1BAED5-47DF-D049-B16A-8BEF6BFF10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BDEB5F-7164-7D45-8D8F-81CBD7081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31ED8-29AD-5848-81F2-5D3865050BAB}" type="datetimeFigureOut">
              <a:rPr lang="en-US" smtClean="0"/>
              <a:t>5/26/21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AED86D-0E11-E044-A002-BEFABA05F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CBFF58-A659-734A-89A6-F7F942EF7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A94A4-8037-6746-855E-91F6C5633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625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F10D9-9539-D94B-83DC-E83C475C3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2775BB-ABF1-8748-A1A6-4067ACD8F8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0A5E9D-9F09-D242-8E23-FD69B10AC0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407094-757E-8F41-BCA6-83840AD8E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31ED8-29AD-5848-81F2-5D3865050BAB}" type="datetimeFigureOut">
              <a:rPr lang="en-US" smtClean="0"/>
              <a:t>5/26/21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1EE7A4-B8E8-7545-97B8-37AB0D026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AD03FE-148C-F34B-8F51-63EB93E42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A94A4-8037-6746-855E-91F6C5633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554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3FC580-18CC-0141-8338-3173FE5E9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FF2511-DCAA-E549-90EA-D9233679F3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A32287-435F-F04B-AB5D-DF5CB18419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31ED8-29AD-5848-81F2-5D3865050BAB}" type="datetimeFigureOut">
              <a:rPr lang="en-US" smtClean="0"/>
              <a:t>5/26/21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81DB4-ED7F-4D42-90BE-6E0560959F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E717CE-753B-C343-9795-A63AA76882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A94A4-8037-6746-855E-91F6C5633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030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011B1-0B70-B342-A6C1-14DEDD29C3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0A6CE3-7581-AC46-9313-86BBC6E486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A855DEF-0929-A94E-BB02-7AD4AD9DA4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6350"/>
            <a:ext cx="12192000" cy="6885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96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17CEB-1BAA-4F46-8DEE-155A85D3B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4CBD8F2-7338-864C-9576-AF5C623216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42726"/>
          </a:xfrm>
        </p:spPr>
      </p:pic>
    </p:spTree>
    <p:extLst>
      <p:ext uri="{BB962C8B-B14F-4D97-AF65-F5344CB8AC3E}">
        <p14:creationId xmlns:p14="http://schemas.microsoft.com/office/powerpoint/2010/main" val="422888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Tracey Francis</dc:creator>
  <cp:lastModifiedBy>Tracey Francis</cp:lastModifiedBy>
  <cp:revision>1</cp:revision>
  <dcterms:created xsi:type="dcterms:W3CDTF">2021-05-26T07:26:05Z</dcterms:created>
  <dcterms:modified xsi:type="dcterms:W3CDTF">2021-05-26T07:27:28Z</dcterms:modified>
</cp:coreProperties>
</file>