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FB31B-4D5B-B64D-B9F6-196BC08FE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19747-AA77-8045-9CEE-C486B2A74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8F063-3CFE-7743-AC62-63377E12F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157A-C328-6D42-81CD-D3B3A1BD841E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96448-77C0-B045-9523-D59A32DB8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9B0E6-D804-6B4A-9970-612209187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06A0-ACF7-A142-849C-67BC6C637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6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7CE09-7A09-AA4B-ACA8-726B386C5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37F6F6-2C53-1146-BB86-70951ABC1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80953-2179-4846-ADC7-AD471BCC3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157A-C328-6D42-81CD-D3B3A1BD841E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BE146-5919-A546-A591-71896912F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29759-554D-CD48-9C5D-FC3A7BECC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06A0-ACF7-A142-849C-67BC6C637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55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6389DD-5E0F-EF40-8F81-2BBF330FBC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B59772-F9AE-7A45-85E7-296923042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3CC0A-F3E0-DE42-8E6A-09AA41A65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157A-C328-6D42-81CD-D3B3A1BD841E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2A635-2FCF-9849-82DC-CE4D358CE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9C684-E4F6-DA4D-B2EC-B65548FF4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06A0-ACF7-A142-849C-67BC6C637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1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6DEF0-0F96-5246-A3EB-122119C73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6BB17-5A36-F142-A885-28D64FB47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C66FA-F275-C849-9621-595845129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157A-C328-6D42-81CD-D3B3A1BD841E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1F35B-863D-2048-9342-4509C3B07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7DC84-2667-B742-9988-EDF4941CB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06A0-ACF7-A142-849C-67BC6C637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43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A1DD8-6650-6741-9C25-D9D79B1A4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40939-72D8-7E45-AEF9-CFC238767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F9AB3-5CC0-5645-89E7-6AAB657E4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157A-C328-6D42-81CD-D3B3A1BD841E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CB629-988D-7045-8139-689D5AF43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11192-C80B-5E46-92DC-19D34484B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06A0-ACF7-A142-849C-67BC6C637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46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47A44-D9EB-CA4B-863A-F65081F23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134EE-6300-3A4B-AF9E-6245987CD5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EAF3C7-337E-F84F-8DC7-556A9C664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3F469-AA77-4E4F-B778-7CD598783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157A-C328-6D42-81CD-D3B3A1BD841E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B4EA7-F31B-BA48-AE1D-8C88297B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83E539-E68E-3144-B3E3-B77BA1F6D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06A0-ACF7-A142-849C-67BC6C637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73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634E3-A3B8-A54B-8301-AB8FCB79F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3D36B-6BF1-1449-B933-293A6607E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6C54EC-CFD8-F242-AEE1-92ECAB6B1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28AD8A-78DC-D647-A416-1242B70E89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C2FB38-4254-254F-9319-7C8EBDFB4C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085AD8-978F-1742-BD27-5DE8C9CCA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157A-C328-6D42-81CD-D3B3A1BD841E}" type="datetimeFigureOut">
              <a:rPr lang="en-US" smtClean="0"/>
              <a:t>5/26/21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6D4261-82A1-EB4E-9D9E-A1331FC88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44705F-2325-6342-A43A-7F439453D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06A0-ACF7-A142-849C-67BC6C637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7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A8B86-D086-D540-886F-BF751C40E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A99E9A-108D-E243-B0B8-21942C339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157A-C328-6D42-81CD-D3B3A1BD841E}" type="datetimeFigureOut">
              <a:rPr lang="en-US" smtClean="0"/>
              <a:t>5/26/21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15ACF5-DBCE-6846-801A-B3B09FA6F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71D5B-0054-634E-BB26-E13CD4311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06A0-ACF7-A142-849C-67BC6C637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18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EC46B2-5298-ED48-8399-C4E18F791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157A-C328-6D42-81CD-D3B3A1BD841E}" type="datetimeFigureOut">
              <a:rPr lang="en-US" smtClean="0"/>
              <a:t>5/26/21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FAF1BA-7174-4641-8961-B59703A63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DB07A-873A-3F4C-A269-AD3B241CD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06A0-ACF7-A142-849C-67BC6C637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6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2FF0D-8712-684B-9CFA-409194B86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EEE59-3CBC-0C46-9187-D60E717C2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916FEC-0ADD-5243-8D86-047FB2319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1317C0-0DC5-2142-B980-41BC11FF7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157A-C328-6D42-81CD-D3B3A1BD841E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0375-4F14-0D4C-B429-053A89FEB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80094-B147-E344-8626-E9A3B3B8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06A0-ACF7-A142-849C-67BC6C637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8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2F623-DED8-F444-9FA0-0B4AF2467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5713AD-4402-7E41-B3B9-B64016672E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CB6B9-3B77-8549-BCC1-76A51277C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DACD5A-047B-5A46-ABEA-854C1FE4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157A-C328-6D42-81CD-D3B3A1BD841E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45481-33F2-DD4D-A419-3AEB1D79C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C1BA4B-E36E-4A4D-9490-2C5A15EFF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06A0-ACF7-A142-849C-67BC6C637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2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19F1A5-0719-4542-AB06-E69D4AA4F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CF655-C4C5-C842-BD41-472B45504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6E5D1-1A9B-EC4B-95A2-64D326734E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0157A-C328-6D42-81CD-D3B3A1BD841E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CE9DC-8ED3-444C-8DF8-B33B6CDB24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AFCAF-8190-9F44-BA0D-CD61BE26DD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E06A0-ACF7-A142-849C-67BC6C637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9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9F983-2D92-B247-9CCF-3421CA3B99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2682A-4274-1E48-87A1-50416B801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2093D3-52C6-784C-8F89-8C19BAE5C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214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310F8-591A-1841-A0B7-B45611861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D2C82B3-F52D-134B-A28B-8D158C053A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55864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2021-05-26T07:27:32Z</dcterms:created>
  <dcterms:modified xsi:type="dcterms:W3CDTF">2021-05-26T07:29:14Z</dcterms:modified>
</cp:coreProperties>
</file>