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5DFB3-B075-F148-B359-F29003402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5ACA7-F512-CE40-922B-B26CA77382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DE1A6-B245-3D45-BC06-2F779AEFF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30CBA-CB99-2D4C-8F18-922EB7BB2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33975-44D3-4A46-9F13-1BA0197C3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7D4FB-08DB-2B49-9C3B-8A93B9B8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69112-3728-C94E-98EF-C79717970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C3C6C-C730-9146-A891-301EB82B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C74BD-CDD1-6941-928E-63AA3457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6150B-8D42-6E47-B1CD-D1921E68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2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85DE0A-07D3-AC45-A0D1-3FCD9E15B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2726BC-1ED3-C045-B96F-CC22DB49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EA5A7-E184-1845-9A31-CBF53B33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743BF-476E-F046-B367-8B0EEB91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5CD37-E074-4243-B483-F38315DF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6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8105F-AFA9-F444-A5CB-8CD2A869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DC2B2-4BC3-D44F-B8B0-32F1923E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1FE4C-1CE8-824F-BFA5-7C155171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D21D4-841C-3443-80E9-CF9CC5D37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C63C6-18D3-8E41-9424-5A7D32250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1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989C1-FC55-3C4A-9303-0BD59C87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0EA98-9BEA-F74B-A72C-35CB11EA2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DF73A-3C65-9A49-B36B-6569D954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9BCAE-7EDA-DE4B-85D6-CC44076F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F349-752B-B644-B957-E1EC2BAE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DA2F0-4572-D148-B358-19172AE1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F57B-C780-AC47-B0D7-13835082C0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08D74-6057-384C-B85F-50AD55E1C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D8944-2C2E-A84C-B9C0-3961AC6C6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F9B26-A008-8843-8D62-E18AE7364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7F433-3492-E448-89BE-482BEE2B7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1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87126-ACE3-8D49-8F36-B5CB7CA5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1E763-1B47-9D46-A8A0-34DCC9E62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0C439-D553-2842-B3E1-0877BE2EC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D70DC7-6C01-D046-AF3B-75A2D9C5D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D4286-1E1C-FF41-A82E-6C8FBEE4A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C5832F-6B0D-3F48-8C2E-592ED3D2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5C1CC9-8A6A-6F4E-BDDA-4202C8324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443C9F-7EF5-8A43-AE19-D08BB2BFA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5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6064B-3B69-D344-B080-B00BAD50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516E07-384C-C74D-8C1E-BD69549D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5FB01-B875-EB44-851B-AA9D64278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284B1D-E148-4D46-BDF6-7DF13DBC7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5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EB1F53-0693-7E46-9DC3-6929CDA5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CF15CC-9A90-DA4C-96DE-13CD45148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C46C7-8945-A849-83C2-2236FD8C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5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F165E-1B33-4D4F-9B6C-B9C7CF8AE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4EBD5-E430-A94F-8D1B-503479656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DE032-9601-C049-B343-B481E6B20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C86B0-696F-544E-BCA9-B217E078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3DD8A-BFC7-C34B-A04F-803689CD1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81263-0874-7C4E-B056-716AD5098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F84A-89F8-ED4A-B7FC-28D9E325B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DA9B17-2759-6247-9034-9A9E604BCC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6B664-6B90-DF49-884A-602E6B8FC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02B73-AD5A-654B-ADA9-1DCEFD72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7F2A2-72B3-8A47-B0EC-9E86945D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2A963-DBB0-004F-B053-4452B2F9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34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60B001-A77D-9E4A-A59E-328A6108B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2716E9-C6E5-234F-90B6-1C31D3C1A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210D7-1E5D-8E47-8F67-3A36271CC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BB226-7B99-9D49-9075-C9F5187017ED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3E796-04B6-BD4D-94E2-E7C12EFA7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54150-2258-8F4F-B443-CDEC5BC1F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E7C01-B750-814D-8329-B1E07F482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8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8640-B97C-924F-BDB3-D2F7C510B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49459-9FB5-C64B-8823-B0CC3332FB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0D6324-D77B-6A4D-B6FF-726CB021E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2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388C-E4FE-1C4F-A373-A6910653F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7090DF2-EEF4-B944-96FF-F48F34E0FA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219214" cy="6858000"/>
          </a:xfrm>
        </p:spPr>
      </p:pic>
    </p:spTree>
    <p:extLst>
      <p:ext uri="{BB962C8B-B14F-4D97-AF65-F5344CB8AC3E}">
        <p14:creationId xmlns:p14="http://schemas.microsoft.com/office/powerpoint/2010/main" val="8347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2021-05-26T07:29:18Z</dcterms:created>
  <dcterms:modified xsi:type="dcterms:W3CDTF">2021-05-26T07:30:36Z</dcterms:modified>
</cp:coreProperties>
</file>