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54DFA-91B3-8041-BE88-5B8CC3B97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89EC8-DB45-0846-89E0-8F3F6DBFC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2292B-5418-C94A-A1E5-356B9AA7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D9D41-BE63-754C-B9DD-34D0DDE52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C6215-E3B8-2745-B9B2-9F266C57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7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B3CB4-18C6-1847-B2DF-C184B643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68003-60B0-114E-90DB-D7490C06F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C96A1-E00E-CB48-B4A9-8AAEA551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05A73-027B-BF47-A881-92D0A043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591DE-2F25-CF4D-90AA-7153BACDA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D6BD5-7A7B-C142-8CE2-9097B68DC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73384-840F-CA44-90FA-4B0B06BE6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34087-F241-3249-84FC-8B813EA8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A2797-BF7C-4948-B64E-C3FB97A5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7DABE-F3EF-6C43-A549-721E347A5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03F93-6E47-C440-9723-9BFC62284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1BFB6-6727-214D-B356-01D6A5228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2E940-B31B-C94D-B34C-5411957B6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468A4-A18C-BB48-85D2-DA5EC76D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3DB60-240C-5649-A403-129B5F90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7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A3BE-F868-8C4F-981C-1752CC764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E8898-D159-7744-8235-65D31720E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BA18D-9217-5346-A853-2C91AF4A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AB10B-5693-4341-A73D-E8FF12C4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2A164-F477-0543-B154-2E9D6C4A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5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1B7B-CB9E-234A-A094-0BEBF220F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3C610-9F1C-2044-A17C-AEF600D83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20569E-5DED-1B45-BB6C-EF11A3B97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269E7-D2CB-ED41-B124-34BA706A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5DCF0-7808-8648-B921-0D0EB80DA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D89ED-376B-804C-AC20-6657AAEE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0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C4A47-48A0-F249-8B63-16F5DCBB4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B0172-E1B4-9B4A-9C7A-E29A91434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3B22F-7FBA-5244-B44A-F93105DE4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8D5BC-F4F1-224F-83C1-F7F1CDAC6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9241-FD8B-EF42-B19A-CAA266294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258C1D-51DC-0847-9B81-7CF216B7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E6EFAA-ED97-194F-85C5-6EE940E51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B51149-62F6-0C4E-8308-66FA9116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7693A-3A0F-4047-85F5-FF764D47D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7C617-05A0-7B4E-AA31-822CC318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F3770-BFF6-824C-AFBD-AA45A90E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2892E6-823F-4A4D-B442-C8387009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4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7AAC09-4A08-F948-B865-46366003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B4AC06-AF5C-A349-818D-B0D0B334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7B026-44FC-5F47-BA99-203C3CA0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5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833A2-3288-BA49-BADB-936702321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6BF31-7A7A-F24A-A2A5-EB75C6EA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2B697-2BC6-094F-BE53-731EAB902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E532A-FA74-1F44-B6DB-BDCA9E251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79E92-F9A3-624B-98D0-FD44DF1F2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2DC15-634A-F944-907D-23898A5BF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8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A65C5-B6B8-F84B-A6A0-EE5EB80FF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F842F0-3922-9743-9786-32DA22EAA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28D30-7AB6-6547-98BE-B6787D3C9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83DBF-ADFB-F843-9572-678A5011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E5C8A-96A0-4541-B22F-527247FAB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7BA0A-82D1-2A47-8B24-633EFE4F5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7FF3DF-EF94-CC4C-87E8-28A4258E9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21B33-53B3-2E44-984B-C4B94303F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5ECB7-08D7-3E45-B3DC-C63BA85A7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182E0-D8F2-354F-8458-5A5A91472EBC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F18DB-DC64-F744-944F-4D5E399DE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F4E13-EA91-324C-AD35-D5741C219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3660A-3AA8-BE41-91CB-920EB1AF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0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912BF-C187-8E4C-857C-04D1B4E520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86F378-BE76-5145-836C-7BF27A36BD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D99A49-FE48-6342-9F46-A4BFC2834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5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8971B-732A-B04A-BE42-4985C4CD2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4DE31E-B05D-2F40-BC0D-82EBCF9A13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5214"/>
          </a:xfrm>
        </p:spPr>
      </p:pic>
    </p:spTree>
    <p:extLst>
      <p:ext uri="{BB962C8B-B14F-4D97-AF65-F5344CB8AC3E}">
        <p14:creationId xmlns:p14="http://schemas.microsoft.com/office/powerpoint/2010/main" val="264015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2021-05-25T14:40:12Z</dcterms:created>
  <dcterms:modified xsi:type="dcterms:W3CDTF">2021-05-25T14:41:32Z</dcterms:modified>
</cp:coreProperties>
</file>