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9" d="100"/>
          <a:sy n="119" d="100"/>
        </p:scale>
        <p:origin x="2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54DFA-91B3-8041-BE88-5B8CC3B976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489EC8-DB45-0846-89E0-8F3F6DBFCD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02292B-5418-C94A-A1E5-356B9AA73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182E0-D8F2-354F-8458-5A5A91472EBC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D9D41-BE63-754C-B9DD-34D0DDE52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1C6215-E3B8-2745-B9B2-9F266C57B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3660A-3AA8-BE41-91CB-920EB1AFD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479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B3CB4-18C6-1847-B2DF-C184B6437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E68003-60B0-114E-90DB-D7490C06FB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7C96A1-E00E-CB48-B4A9-8AAEA551F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182E0-D8F2-354F-8458-5A5A91472EBC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F05A73-027B-BF47-A881-92D0A0439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C591DE-2F25-CF4D-90AA-7153BACDA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3660A-3AA8-BE41-91CB-920EB1AFD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720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4D6BD5-7A7B-C142-8CE2-9097B68DC1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773384-840F-CA44-90FA-4B0B06BE6F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34087-F241-3249-84FC-8B813EA8B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182E0-D8F2-354F-8458-5A5A91472EBC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CA2797-BF7C-4948-B64E-C3FB97A52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27DABE-F3EF-6C43-A549-721E347A5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3660A-3AA8-BE41-91CB-920EB1AFD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71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03F93-6E47-C440-9723-9BFC62284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1BFB6-6727-214D-B356-01D6A5228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72E940-B31B-C94D-B34C-5411957B6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182E0-D8F2-354F-8458-5A5A91472EBC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4468A4-A18C-BB48-85D2-DA5EC76D2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23DB60-240C-5649-A403-129B5F906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3660A-3AA8-BE41-91CB-920EB1AFD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472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8A3BE-F868-8C4F-981C-1752CC764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3E8898-D159-7744-8235-65D31720EA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FBA18D-9217-5346-A853-2C91AF4AA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182E0-D8F2-354F-8458-5A5A91472EBC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AB10B-5693-4341-A73D-E8FF12C46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62A164-F477-0543-B154-2E9D6C4A5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3660A-3AA8-BE41-91CB-920EB1AFD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254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B1B7B-CB9E-234A-A094-0BEBF220F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3C610-9F1C-2044-A17C-AEF600D83A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20569E-5DED-1B45-BB6C-EF11A3B977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4269E7-D2CB-ED41-B124-34BA706A6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182E0-D8F2-354F-8458-5A5A91472EBC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C5DCF0-7808-8648-B921-0D0EB80DA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9D89ED-376B-804C-AC20-6657AAEEF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3660A-3AA8-BE41-91CB-920EB1AFD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90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C4A47-48A0-F249-8B63-16F5DCBB4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FB0172-E1B4-9B4A-9C7A-E29A91434C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C3B22F-7FBA-5244-B44A-F93105DE43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E8D5BC-F4F1-224F-83C1-F7F1CDAC6F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6D9241-FD8B-EF42-B19A-CAA2662947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258C1D-51DC-0847-9B81-7CF216B7F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182E0-D8F2-354F-8458-5A5A91472EBC}" type="datetimeFigureOut">
              <a:rPr lang="en-US" smtClean="0"/>
              <a:t>5/25/21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E6EFAA-ED97-194F-85C5-6EE940E51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B51149-62F6-0C4E-8308-66FA91162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3660A-3AA8-BE41-91CB-920EB1AFD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51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7693A-3A0F-4047-85F5-FF764D47D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57C617-05A0-7B4E-AA31-822CC3189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182E0-D8F2-354F-8458-5A5A91472EBC}" type="datetimeFigureOut">
              <a:rPr lang="en-US" smtClean="0"/>
              <a:t>5/25/21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8F3770-BFF6-824C-AFBD-AA45A90E1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2892E6-823F-4A4D-B442-C8387009C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3660A-3AA8-BE41-91CB-920EB1AFD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41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7AAC09-4A08-F948-B865-46366003B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182E0-D8F2-354F-8458-5A5A91472EBC}" type="datetimeFigureOut">
              <a:rPr lang="en-US" smtClean="0"/>
              <a:t>5/25/21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B4AC06-AF5C-A349-818D-B0D0B334E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A7B026-44FC-5F47-BA99-203C3CA06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3660A-3AA8-BE41-91CB-920EB1AFD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655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833A2-3288-BA49-BADB-936702321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6BF31-7A7A-F24A-A2A5-EB75C6EA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C2B697-2BC6-094F-BE53-731EAB902A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2E532A-FA74-1F44-B6DB-BDCA9E251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182E0-D8F2-354F-8458-5A5A91472EBC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379E92-F9A3-624B-98D0-FD44DF1F2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F2DC15-634A-F944-907D-23898A5BF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3660A-3AA8-BE41-91CB-920EB1AFD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782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A65C5-B6B8-F84B-A6A0-EE5EB80FF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F842F0-3922-9743-9786-32DA22EAA2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728D30-7AB6-6547-98BE-B6787D3C9A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B83DBF-ADFB-F843-9572-678A50114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182E0-D8F2-354F-8458-5A5A91472EBC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7E5C8A-96A0-4541-B22F-527247FAB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47BA0A-82D1-2A47-8B24-633EFE4F5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3660A-3AA8-BE41-91CB-920EB1AFD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8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7FF3DF-EF94-CC4C-87E8-28A4258E9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321B33-53B3-2E44-984B-C4B94303FF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45ECB7-08D7-3E45-B3DC-C63BA85A7A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182E0-D8F2-354F-8458-5A5A91472EBC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FF18DB-DC64-F744-944F-4D5E399DE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7F4E13-EA91-324C-AD35-D5741C2197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3660A-3AA8-BE41-91CB-920EB1AFD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402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912BF-C187-8E4C-857C-04D1B4E520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86F378-BE76-5145-836C-7BF27A36BD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D99A49-FE48-6342-9F46-A4BFC28349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69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658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8971B-732A-B04A-BE42-4985C4CD2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F4DE31E-B05D-2F40-BC0D-82EBCF9A13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85214"/>
          </a:xfrm>
        </p:spPr>
      </p:pic>
    </p:spTree>
    <p:extLst>
      <p:ext uri="{BB962C8B-B14F-4D97-AF65-F5344CB8AC3E}">
        <p14:creationId xmlns:p14="http://schemas.microsoft.com/office/powerpoint/2010/main" val="2640157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Tracey Francis</dc:creator>
  <cp:lastModifiedBy>Tracey Francis</cp:lastModifiedBy>
  <cp:revision>1</cp:revision>
  <dcterms:created xsi:type="dcterms:W3CDTF">2021-05-25T14:40:12Z</dcterms:created>
  <dcterms:modified xsi:type="dcterms:W3CDTF">2021-05-25T14:41:32Z</dcterms:modified>
</cp:coreProperties>
</file>