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7099300" cy="10234613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Rivina TC Pen" pitchFamily="50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B83D4C-92EC-4C3B-A993-C95E17AC2B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44175" y="13176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7E16190-8B51-4BEF-9B5A-015BD4230D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332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8DC90E7-4F04-4E6D-868B-87BC9A8E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2FDB57C-8FEE-492F-9D87-0235A30A7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dirty="0">
                <a:latin typeface="Rivina TC Pen" pitchFamily="50" charset="0"/>
              </a:rPr>
              <a:t>Catholics ~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Challenge 3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3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B56686-A9D1-4D29-9991-6D22C523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700" dirty="0"/>
              <a:t>Poster of Thanks</a:t>
            </a:r>
          </a:p>
          <a:p>
            <a:endParaRPr lang="en-GB" dirty="0"/>
          </a:p>
          <a:p>
            <a:r>
              <a:rPr lang="en-GB" sz="2800" dirty="0"/>
              <a:t>Create a poster showing all the things in life for which you are thankful.</a:t>
            </a:r>
          </a:p>
          <a:p>
            <a:r>
              <a:rPr lang="en-GB" sz="2800" dirty="0"/>
              <a:t>You can use pictures / words or both.</a:t>
            </a:r>
          </a:p>
        </p:txBody>
      </p:sp>
    </p:spTree>
    <p:extLst>
      <p:ext uri="{BB962C8B-B14F-4D97-AF65-F5344CB8AC3E}">
        <p14:creationId xmlns:p14="http://schemas.microsoft.com/office/powerpoint/2010/main" val="288763424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and Outline" id="{F7AC0762-8C3D-425F-BF06-930F03B65DD0}" vid="{E2DD71E3-2B1C-48BF-94DA-18C489180B7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D83703-DA40-4CD7-93C4-01FE0DAC269B}"/>
</file>

<file path=customXml/itemProps2.xml><?xml version="1.0" encoding="utf-8"?>
<ds:datastoreItem xmlns:ds="http://schemas.openxmlformats.org/officeDocument/2006/customXml" ds:itemID="{190D62C7-129B-444F-82FF-C3AB1CBC41FE}"/>
</file>

<file path=customXml/itemProps3.xml><?xml version="1.0" encoding="utf-8"?>
<ds:datastoreItem xmlns:ds="http://schemas.openxmlformats.org/officeDocument/2006/customXml" ds:itemID="{7EA2EF3E-4DB4-44D9-A441-198D95D99E0B}"/>
</file>

<file path=docProps/app.xml><?xml version="1.0" encoding="utf-8"?>
<Properties xmlns="http://schemas.openxmlformats.org/officeDocument/2006/extended-properties" xmlns:vt="http://schemas.openxmlformats.org/officeDocument/2006/docPropsVTypes">
  <Template>Catholics Women</Template>
  <TotalTime>68</TotalTime>
  <Words>34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Century Gothic</vt:lpstr>
      <vt:lpstr>Arial</vt:lpstr>
      <vt:lpstr>Rivina TC Pen</vt:lpstr>
      <vt:lpstr>Vapor Trail</vt:lpstr>
      <vt:lpstr>Catholics ~ Children</vt:lpstr>
      <vt:lpstr>Challenge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~ WOMEN</dc:title>
  <dc:creator>Jon and Sam</dc:creator>
  <cp:lastModifiedBy>Jon and Sam</cp:lastModifiedBy>
  <cp:revision>7</cp:revision>
  <cp:lastPrinted>2020-01-06T10:31:38Z</cp:lastPrinted>
  <dcterms:created xsi:type="dcterms:W3CDTF">2019-12-03T08:38:45Z</dcterms:created>
  <dcterms:modified xsi:type="dcterms:W3CDTF">2020-01-06T10:58:38Z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