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A92D3-ECC2-5447-B243-BE7E2E5AE8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82D899-C325-F641-84FE-E1F8ECB9A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104CB-2843-B64B-A30B-A15840328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EB07-8B05-DA43-8BFA-342BE48EB10B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782E4-E782-8340-8DFF-E77AD6D39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AF6EC-3C8E-294A-9F93-AE89664E2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09FF-FB86-FD4A-8404-CEE0E12DF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4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8ECA3-BDC1-3640-8B3F-F96B6B054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6778DE-94C1-964E-AB1D-9F15E93BC3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238D3-DE52-5D4B-8874-F398DE68F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EB07-8B05-DA43-8BFA-342BE48EB10B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ED078-8A16-5F45-A18E-C2004E9BF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45AC8-FDB7-A74D-9D31-015674139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09FF-FB86-FD4A-8404-CEE0E12DF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07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ADAFE0-7CA7-9941-839A-F342D22D02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A687D2-A8AB-CC4B-A8EB-BB70474FF5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EF2AB-7434-4748-BBE6-7961707F8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EB07-8B05-DA43-8BFA-342BE48EB10B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0EE54-7DD4-FF45-A92D-038920AFD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6EE8A-B2A7-F147-8513-0C2662048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09FF-FB86-FD4A-8404-CEE0E12DF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56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3E9DD-47D4-3244-B91E-7A272B549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70DC5-5D81-834C-85C2-EF69F4409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5EB1A-DD49-384E-AE09-42FF1D44A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EB07-8B05-DA43-8BFA-342BE48EB10B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69320-7857-E744-B8A2-B33049317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89A70-FA9E-BD42-8CBB-CF663D96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09FF-FB86-FD4A-8404-CEE0E12DF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5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316E8-E05E-8347-8F81-7E493A235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5B008-6D6E-CA42-B9D5-C412C1558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311E3-F8B8-6B44-917E-50FC1C6A8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EB07-8B05-DA43-8BFA-342BE48EB10B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A812B-3C30-6943-8824-8F3A8090E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7DB734-151A-EC44-AB95-04B47C18F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09FF-FB86-FD4A-8404-CEE0E12DF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698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D81BE-0D2E-0F46-BB54-C1307F377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D5B14-1CBC-7740-871D-EE1A399CDD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A94502-F98C-DA4F-A9DC-B2C43B7240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3C3C88-D051-9342-8945-31C5C29A4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EB07-8B05-DA43-8BFA-342BE48EB10B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7F70D2-BB27-0D42-AAD0-177CCF254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4D569-296C-054A-A0B7-F36134A86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09FF-FB86-FD4A-8404-CEE0E12DF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49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D6BF1-A386-1A42-A554-C95A6E184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55D4E-B234-E745-9CC5-14C08F16E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71393B-DF1C-B249-A20F-A14DECCD8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E7A5F7-691E-C248-96F5-688491B766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B24827-1E59-C941-A675-732F62A332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C6A09E-2B41-BD41-8E45-EF78EBC2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EB07-8B05-DA43-8BFA-342BE48EB10B}" type="datetimeFigureOut">
              <a:rPr lang="en-US" smtClean="0"/>
              <a:t>5/25/21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93DA49-0627-3247-9C77-AC93B0B1A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C74ADD-D03A-1B4B-9A68-C8A47A767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09FF-FB86-FD4A-8404-CEE0E12DF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85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B3ADB-EF29-5A49-91BA-ADA52477B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5F2A46-B681-B945-BB69-40A875C94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EB07-8B05-DA43-8BFA-342BE48EB10B}" type="datetimeFigureOut">
              <a:rPr lang="en-US" smtClean="0"/>
              <a:t>5/25/21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6F8E2E-30F1-574A-964D-9C2C67BE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FBF614-97BC-3743-9021-65FE1EE51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09FF-FB86-FD4A-8404-CEE0E12DF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75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C2C488-3C8D-2C44-956E-7DDC0E611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EB07-8B05-DA43-8BFA-342BE48EB10B}" type="datetimeFigureOut">
              <a:rPr lang="en-US" smtClean="0"/>
              <a:t>5/25/21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A2703B-58D9-4146-B7BC-D7AFB6A0D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E0ACE-430C-8841-A9BF-9CD2FF727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09FF-FB86-FD4A-8404-CEE0E12DF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33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D386C-7986-EE41-B726-B1C4F646D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51311-E818-F848-9A9A-7246B6026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AB3106-1E96-C140-ABC3-5B9A99A9F1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F2D6A-B17D-E248-9766-1D96574A3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EB07-8B05-DA43-8BFA-342BE48EB10B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1DCF4-F2ED-9045-9053-70530ABE0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2188C-30A7-514E-819C-B6E5CBB25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09FF-FB86-FD4A-8404-CEE0E12DF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407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8C47D-3103-F448-8C15-045D7C7C3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E90F4F-0E8A-4A44-94B3-663F994F0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D17183-E301-B649-A90F-9FA94C5887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0F031-6879-9044-B32F-6CEA90F31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EB07-8B05-DA43-8BFA-342BE48EB10B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8D936F-92D1-D148-AA3D-EFD86802E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6F875C-A6A8-7044-B37C-7E3098A00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09FF-FB86-FD4A-8404-CEE0E12DF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134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ADA1E2-7361-E344-9DE2-7054C0E36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AB23A-3077-2C42-B2C1-FB688FFA8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0C630-CCBF-9B43-811A-7BCE1B869B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9EB07-8B05-DA43-8BFA-342BE48EB10B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F3788-3FF7-FD46-8614-08F6FA54BF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0AD14-2813-5543-AC3F-0375DF588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D09FF-FB86-FD4A-8404-CEE0E12DF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22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FB13B-5FA0-3244-B78D-3A7E0B14CB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C96AF7-6E10-FD4B-91B5-1922EECC1A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8AE5CA-6AF9-934F-B6DF-82AAA84794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790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616FB-69EB-0F49-9E67-D4166AFA6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EBA239F-11FB-9B47-BFAE-315728AEB5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12246429" cy="6858000"/>
          </a:xfrm>
        </p:spPr>
      </p:pic>
    </p:spTree>
    <p:extLst>
      <p:ext uri="{BB962C8B-B14F-4D97-AF65-F5344CB8AC3E}">
        <p14:creationId xmlns:p14="http://schemas.microsoft.com/office/powerpoint/2010/main" val="2335553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2021-05-25T14:43:25Z</dcterms:created>
  <dcterms:modified xsi:type="dcterms:W3CDTF">2021-05-25T14:44:15Z</dcterms:modified>
</cp:coreProperties>
</file>