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4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4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Write </a:t>
            </a:r>
            <a:r>
              <a:rPr lang="en-GB" sz="3700"/>
              <a:t>a Prayer</a:t>
            </a:r>
          </a:p>
          <a:p>
            <a:pPr marL="0" indent="0">
              <a:buNone/>
            </a:pPr>
            <a:endParaRPr lang="en-GB" sz="3700" dirty="0"/>
          </a:p>
          <a:p>
            <a:r>
              <a:rPr lang="en-GB" dirty="0"/>
              <a:t>Write a prayer thanking God for a particular blessing which you or someone else have received.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9B6586-3777-480A-95D5-80AAE8AB9BAB}"/>
</file>

<file path=customXml/itemProps2.xml><?xml version="1.0" encoding="utf-8"?>
<ds:datastoreItem xmlns:ds="http://schemas.openxmlformats.org/officeDocument/2006/customXml" ds:itemID="{E2FD2F04-3D54-4EB4-AE66-0BB2FAB396D8}"/>
</file>

<file path=customXml/itemProps3.xml><?xml version="1.0" encoding="utf-8"?>
<ds:datastoreItem xmlns:ds="http://schemas.openxmlformats.org/officeDocument/2006/customXml" ds:itemID="{2432A756-1E5A-402E-A2D5-B194ED8EC45B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193</TotalTime>
  <Words>27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11</cp:revision>
  <cp:lastPrinted>2020-01-06T11:55:21Z</cp:lastPrinted>
  <dcterms:created xsi:type="dcterms:W3CDTF">2019-12-03T08:38:45Z</dcterms:created>
  <dcterms:modified xsi:type="dcterms:W3CDTF">2020-01-06T13:04:36Z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